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3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10.xml" ContentType="application/vnd.openxmlformats-officedocument.theme+xml"/>
  <Override PartName="/ppt/theme/theme5.xml" ContentType="application/vnd.openxmlformats-officedocument.theme+xml"/>
  <Override PartName="/ppt/theme/theme11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_rels/presentation.xml.rels" ContentType="application/vnd.openxmlformats-package.relationships+xml"/>
  <Override PartName="/ppt/slideLayouts/_rels/slideLayout11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0.xml.rels" ContentType="application/vnd.openxmlformats-package.relationships+xml"/>
  <Override PartName="/ppt/slideLayouts/_rels/slideLayout113.xml.rels" ContentType="application/vnd.openxmlformats-package.relationships+xml"/>
  <Override PartName="/ppt/slideLayouts/_rels/slideLayout109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2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32.xml.rels" ContentType="application/vnd.openxmlformats-package.relationships+xml"/>
  <Override PartName="/ppt/slideLayouts/_rels/slideLayout104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105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90.xml.rels" ContentType="application/vnd.openxmlformats-package.relationships+xml"/>
  <Override PartName="/ppt/slideLayouts/_rels/slideLayout112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108.xml.rels" ContentType="application/vnd.openxmlformats-package.relationships+xml"/>
  <Override PartName="/ppt/slideLayouts/_rels/slideLayout99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118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95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93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27.xml.rels" ContentType="application/vnd.openxmlformats-package.relationships+xml"/>
  <Override PartName="/ppt/slideLayouts/_rels/slideLayout89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15.xml.rels" ContentType="application/vnd.openxmlformats-package.relationships+xml"/>
  <Override PartName="/ppt/slideLayouts/_rels/slideLayout122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123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31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91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12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28.xml.rels" ContentType="application/vnd.openxmlformats-package.relationships+xml"/>
  <Override PartName="/ppt/slideLayouts/_rels/slideLayout121.xml.rels" ContentType="application/vnd.openxmlformats-package.relationships+xml"/>
  <Override PartName="/ppt/slideLayouts/_rels/slideLayout130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11.xml.rels" ContentType="application/vnd.openxmlformats-package.relationships+xml"/>
  <Override PartName="/ppt/slideLayouts/_rels/slideLayout125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96.xml.rels" ContentType="application/vnd.openxmlformats-package.relationships+xml"/>
  <Override PartName="/ppt/slideLayouts/_rels/slideLayout124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92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19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1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97.xml.rels" ContentType="application/vnd.openxmlformats-package.relationships+xml"/>
  <Override PartName="/ppt/slideLayouts/_rels/slideLayout106.xml.rels" ContentType="application/vnd.openxmlformats-package.relationships+xml"/>
  <Override PartName="/ppt/slideLayouts/_rels/slideLayout117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98.xml.rels" ContentType="application/vnd.openxmlformats-package.relationships+xml"/>
  <Override PartName="/ppt/slideLayouts/_rels/slideLayout107.xml.rels" ContentType="application/vnd.openxmlformats-package.relationships+xml"/>
  <Override PartName="/ppt/slideLayouts/_rels/slideLayout129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94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87.xml.rels" ContentType="application/vnd.openxmlformats-package.relationships+xml"/>
  <Override PartName="/ppt/slideLayouts/_rels/slideLayout88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00.xml.rels" ContentType="application/vnd.openxmlformats-package.relationships+xml"/>
  <Override PartName="/ppt/slideLayouts/_rels/slideLayout101.xml.rels" ContentType="application/vnd.openxmlformats-package.relationships+xml"/>
  <Override PartName="/ppt/slideLayouts/_rels/slideLayout102.xml.rels" ContentType="application/vnd.openxmlformats-package.relationships+xml"/>
  <Override PartName="/ppt/slideLayouts/_rels/slideLayout103.xml.rels" ContentType="application/vnd.openxmlformats-package.relationships+xml"/>
  <Override PartName="/ppt/slideLayouts/slideLayout124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media/image1.png" ContentType="image/png"/>
  <Override PartName="/ppt/media/image3.jpeg" ContentType="image/jpeg"/>
  <Override PartName="/ppt/media/image2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slides/slide1.xml" ContentType="application/vnd.openxmlformats-officedocument.presentationml.slide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  <p:sldMasterId id="2147483739" r:id="rId9"/>
    <p:sldMasterId id="2147483752" r:id="rId10"/>
    <p:sldMasterId id="2147483765" r:id="rId11"/>
    <p:sldMasterId id="2147483778" r:id="rId12"/>
  </p:sld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Relationship Id="rId17" Type="http://schemas.openxmlformats.org/officeDocument/2006/relationships/slide" Target="slides/slide5.xml"/><Relationship Id="rId18" Type="http://schemas.openxmlformats.org/officeDocument/2006/relationships/slide" Target="slides/slide6.xml"/><Relationship Id="rId19" Type="http://schemas.openxmlformats.org/officeDocument/2006/relationships/slide" Target="slides/slide7.xml"/><Relationship Id="rId20" Type="http://schemas.openxmlformats.org/officeDocument/2006/relationships/slide" Target="slides/slide8.xml"/><Relationship Id="rId21" Type="http://schemas.openxmlformats.org/officeDocument/2006/relationships/slide" Target="slides/slide9.xml"/><Relationship Id="rId22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228600" y="1828440"/>
            <a:ext cx="8686800" cy="4343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86868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228600" y="914040"/>
            <a:ext cx="8686800" cy="3180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2286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6800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228600" y="4097160"/>
            <a:ext cx="86868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86868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228600" y="4097160"/>
            <a:ext cx="86868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2286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46800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3165840" y="182844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6102720" y="182844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228600" y="409716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body"/>
          </p:nvPr>
        </p:nvSpPr>
        <p:spPr>
          <a:xfrm>
            <a:off x="3165840" y="409716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body"/>
          </p:nvPr>
        </p:nvSpPr>
        <p:spPr>
          <a:xfrm>
            <a:off x="6102720" y="409716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228600" y="1828440"/>
            <a:ext cx="8686800" cy="4343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86868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ubTitle"/>
          </p:nvPr>
        </p:nvSpPr>
        <p:spPr>
          <a:xfrm>
            <a:off x="228600" y="914040"/>
            <a:ext cx="8686800" cy="3180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2286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6800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228600" y="4097160"/>
            <a:ext cx="86868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86868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228600" y="4097160"/>
            <a:ext cx="86868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2286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46800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3165840" y="182844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6102720" y="182844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 type="body"/>
          </p:nvPr>
        </p:nvSpPr>
        <p:spPr>
          <a:xfrm>
            <a:off x="228600" y="409716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88" name="PlaceHolder 6"/>
          <p:cNvSpPr>
            <a:spLocks noGrp="1"/>
          </p:cNvSpPr>
          <p:nvPr>
            <p:ph type="body"/>
          </p:nvPr>
        </p:nvSpPr>
        <p:spPr>
          <a:xfrm>
            <a:off x="3165840" y="409716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89" name="PlaceHolder 7"/>
          <p:cNvSpPr>
            <a:spLocks noGrp="1"/>
          </p:cNvSpPr>
          <p:nvPr>
            <p:ph type="body"/>
          </p:nvPr>
        </p:nvSpPr>
        <p:spPr>
          <a:xfrm>
            <a:off x="6102720" y="409716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subTitle"/>
          </p:nvPr>
        </p:nvSpPr>
        <p:spPr>
          <a:xfrm>
            <a:off x="228600" y="1828440"/>
            <a:ext cx="8686800" cy="4343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86868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subTitle"/>
          </p:nvPr>
        </p:nvSpPr>
        <p:spPr>
          <a:xfrm>
            <a:off x="228600" y="914040"/>
            <a:ext cx="8686800" cy="3180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2286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46800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228600" y="4097160"/>
            <a:ext cx="86868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86868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body"/>
          </p:nvPr>
        </p:nvSpPr>
        <p:spPr>
          <a:xfrm>
            <a:off x="228600" y="4097160"/>
            <a:ext cx="86868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body"/>
          </p:nvPr>
        </p:nvSpPr>
        <p:spPr>
          <a:xfrm>
            <a:off x="2286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body"/>
          </p:nvPr>
        </p:nvSpPr>
        <p:spPr>
          <a:xfrm>
            <a:off x="46800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body"/>
          </p:nvPr>
        </p:nvSpPr>
        <p:spPr>
          <a:xfrm>
            <a:off x="3165840" y="182844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 type="body"/>
          </p:nvPr>
        </p:nvSpPr>
        <p:spPr>
          <a:xfrm>
            <a:off x="6102720" y="182844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32" name="PlaceHolder 5"/>
          <p:cNvSpPr>
            <a:spLocks noGrp="1"/>
          </p:cNvSpPr>
          <p:nvPr>
            <p:ph type="body"/>
          </p:nvPr>
        </p:nvSpPr>
        <p:spPr>
          <a:xfrm>
            <a:off x="228600" y="409716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33" name="PlaceHolder 6"/>
          <p:cNvSpPr>
            <a:spLocks noGrp="1"/>
          </p:cNvSpPr>
          <p:nvPr>
            <p:ph type="body"/>
          </p:nvPr>
        </p:nvSpPr>
        <p:spPr>
          <a:xfrm>
            <a:off x="3165840" y="409716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34" name="PlaceHolder 7"/>
          <p:cNvSpPr>
            <a:spLocks noGrp="1"/>
          </p:cNvSpPr>
          <p:nvPr>
            <p:ph type="body"/>
          </p:nvPr>
        </p:nvSpPr>
        <p:spPr>
          <a:xfrm>
            <a:off x="6102720" y="409716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subTitle"/>
          </p:nvPr>
        </p:nvSpPr>
        <p:spPr>
          <a:xfrm>
            <a:off x="228600" y="1828440"/>
            <a:ext cx="8686800" cy="4343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86868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subTitle"/>
          </p:nvPr>
        </p:nvSpPr>
        <p:spPr>
          <a:xfrm>
            <a:off x="228600" y="914040"/>
            <a:ext cx="8686800" cy="3180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56" name="PlaceHolder 4"/>
          <p:cNvSpPr>
            <a:spLocks noGrp="1"/>
          </p:cNvSpPr>
          <p:nvPr>
            <p:ph type="body"/>
          </p:nvPr>
        </p:nvSpPr>
        <p:spPr>
          <a:xfrm>
            <a:off x="2286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 type="body"/>
          </p:nvPr>
        </p:nvSpPr>
        <p:spPr>
          <a:xfrm>
            <a:off x="46800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64" name="PlaceHolder 4"/>
          <p:cNvSpPr>
            <a:spLocks noGrp="1"/>
          </p:cNvSpPr>
          <p:nvPr>
            <p:ph type="body"/>
          </p:nvPr>
        </p:nvSpPr>
        <p:spPr>
          <a:xfrm>
            <a:off x="228600" y="4097160"/>
            <a:ext cx="86868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86868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67" name="PlaceHolder 3"/>
          <p:cNvSpPr>
            <a:spLocks noGrp="1"/>
          </p:cNvSpPr>
          <p:nvPr>
            <p:ph type="body"/>
          </p:nvPr>
        </p:nvSpPr>
        <p:spPr>
          <a:xfrm>
            <a:off x="228600" y="4097160"/>
            <a:ext cx="86868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70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71" name="PlaceHolder 4"/>
          <p:cNvSpPr>
            <a:spLocks noGrp="1"/>
          </p:cNvSpPr>
          <p:nvPr>
            <p:ph type="body"/>
          </p:nvPr>
        </p:nvSpPr>
        <p:spPr>
          <a:xfrm>
            <a:off x="2286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72" name="PlaceHolder 5"/>
          <p:cNvSpPr>
            <a:spLocks noGrp="1"/>
          </p:cNvSpPr>
          <p:nvPr>
            <p:ph type="body"/>
          </p:nvPr>
        </p:nvSpPr>
        <p:spPr>
          <a:xfrm>
            <a:off x="46800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 type="body"/>
          </p:nvPr>
        </p:nvSpPr>
        <p:spPr>
          <a:xfrm>
            <a:off x="3165840" y="182844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76" name="PlaceHolder 4"/>
          <p:cNvSpPr>
            <a:spLocks noGrp="1"/>
          </p:cNvSpPr>
          <p:nvPr>
            <p:ph type="body"/>
          </p:nvPr>
        </p:nvSpPr>
        <p:spPr>
          <a:xfrm>
            <a:off x="6102720" y="182844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77" name="PlaceHolder 5"/>
          <p:cNvSpPr>
            <a:spLocks noGrp="1"/>
          </p:cNvSpPr>
          <p:nvPr>
            <p:ph type="body"/>
          </p:nvPr>
        </p:nvSpPr>
        <p:spPr>
          <a:xfrm>
            <a:off x="228600" y="409716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78" name="PlaceHolder 6"/>
          <p:cNvSpPr>
            <a:spLocks noGrp="1"/>
          </p:cNvSpPr>
          <p:nvPr>
            <p:ph type="body"/>
          </p:nvPr>
        </p:nvSpPr>
        <p:spPr>
          <a:xfrm>
            <a:off x="3165840" y="409716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79" name="PlaceHolder 7"/>
          <p:cNvSpPr>
            <a:spLocks noGrp="1"/>
          </p:cNvSpPr>
          <p:nvPr>
            <p:ph type="body"/>
          </p:nvPr>
        </p:nvSpPr>
        <p:spPr>
          <a:xfrm>
            <a:off x="6102720" y="409716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 type="subTitle"/>
          </p:nvPr>
        </p:nvSpPr>
        <p:spPr>
          <a:xfrm>
            <a:off x="228600" y="1828440"/>
            <a:ext cx="8686800" cy="4343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86868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subTitle"/>
          </p:nvPr>
        </p:nvSpPr>
        <p:spPr>
          <a:xfrm>
            <a:off x="228600" y="914040"/>
            <a:ext cx="8686800" cy="3180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01" name="PlaceHolder 4"/>
          <p:cNvSpPr>
            <a:spLocks noGrp="1"/>
          </p:cNvSpPr>
          <p:nvPr>
            <p:ph type="body"/>
          </p:nvPr>
        </p:nvSpPr>
        <p:spPr>
          <a:xfrm>
            <a:off x="2286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04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05" name="PlaceHolder 4"/>
          <p:cNvSpPr>
            <a:spLocks noGrp="1"/>
          </p:cNvSpPr>
          <p:nvPr>
            <p:ph type="body"/>
          </p:nvPr>
        </p:nvSpPr>
        <p:spPr>
          <a:xfrm>
            <a:off x="46800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08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09" name="PlaceHolder 4"/>
          <p:cNvSpPr>
            <a:spLocks noGrp="1"/>
          </p:cNvSpPr>
          <p:nvPr>
            <p:ph type="body"/>
          </p:nvPr>
        </p:nvSpPr>
        <p:spPr>
          <a:xfrm>
            <a:off x="228600" y="4097160"/>
            <a:ext cx="86868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86868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12" name="PlaceHolder 3"/>
          <p:cNvSpPr>
            <a:spLocks noGrp="1"/>
          </p:cNvSpPr>
          <p:nvPr>
            <p:ph type="body"/>
          </p:nvPr>
        </p:nvSpPr>
        <p:spPr>
          <a:xfrm>
            <a:off x="228600" y="4097160"/>
            <a:ext cx="86868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2286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17" name="PlaceHolder 5"/>
          <p:cNvSpPr>
            <a:spLocks noGrp="1"/>
          </p:cNvSpPr>
          <p:nvPr>
            <p:ph type="body"/>
          </p:nvPr>
        </p:nvSpPr>
        <p:spPr>
          <a:xfrm>
            <a:off x="46800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19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20" name="PlaceHolder 3"/>
          <p:cNvSpPr>
            <a:spLocks noGrp="1"/>
          </p:cNvSpPr>
          <p:nvPr>
            <p:ph type="body"/>
          </p:nvPr>
        </p:nvSpPr>
        <p:spPr>
          <a:xfrm>
            <a:off x="3165840" y="182844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21" name="PlaceHolder 4"/>
          <p:cNvSpPr>
            <a:spLocks noGrp="1"/>
          </p:cNvSpPr>
          <p:nvPr>
            <p:ph type="body"/>
          </p:nvPr>
        </p:nvSpPr>
        <p:spPr>
          <a:xfrm>
            <a:off x="6102720" y="182844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22" name="PlaceHolder 5"/>
          <p:cNvSpPr>
            <a:spLocks noGrp="1"/>
          </p:cNvSpPr>
          <p:nvPr>
            <p:ph type="body"/>
          </p:nvPr>
        </p:nvSpPr>
        <p:spPr>
          <a:xfrm>
            <a:off x="228600" y="409716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23" name="PlaceHolder 6"/>
          <p:cNvSpPr>
            <a:spLocks noGrp="1"/>
          </p:cNvSpPr>
          <p:nvPr>
            <p:ph type="body"/>
          </p:nvPr>
        </p:nvSpPr>
        <p:spPr>
          <a:xfrm>
            <a:off x="3165840" y="409716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24" name="PlaceHolder 7"/>
          <p:cNvSpPr>
            <a:spLocks noGrp="1"/>
          </p:cNvSpPr>
          <p:nvPr>
            <p:ph type="body"/>
          </p:nvPr>
        </p:nvSpPr>
        <p:spPr>
          <a:xfrm>
            <a:off x="6102720" y="409716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 type="subTitle"/>
          </p:nvPr>
        </p:nvSpPr>
        <p:spPr>
          <a:xfrm>
            <a:off x="228600" y="1828440"/>
            <a:ext cx="8686800" cy="4343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86868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40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subTitle"/>
          </p:nvPr>
        </p:nvSpPr>
        <p:spPr>
          <a:xfrm>
            <a:off x="228600" y="914040"/>
            <a:ext cx="8686800" cy="3180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45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46" name="PlaceHolder 4"/>
          <p:cNvSpPr>
            <a:spLocks noGrp="1"/>
          </p:cNvSpPr>
          <p:nvPr>
            <p:ph type="body"/>
          </p:nvPr>
        </p:nvSpPr>
        <p:spPr>
          <a:xfrm>
            <a:off x="2286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48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49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50" name="PlaceHolder 4"/>
          <p:cNvSpPr>
            <a:spLocks noGrp="1"/>
          </p:cNvSpPr>
          <p:nvPr>
            <p:ph type="body"/>
          </p:nvPr>
        </p:nvSpPr>
        <p:spPr>
          <a:xfrm>
            <a:off x="46800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53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54" name="PlaceHolder 4"/>
          <p:cNvSpPr>
            <a:spLocks noGrp="1"/>
          </p:cNvSpPr>
          <p:nvPr>
            <p:ph type="body"/>
          </p:nvPr>
        </p:nvSpPr>
        <p:spPr>
          <a:xfrm>
            <a:off x="228600" y="4097160"/>
            <a:ext cx="86868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86868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57" name="PlaceHolder 3"/>
          <p:cNvSpPr>
            <a:spLocks noGrp="1"/>
          </p:cNvSpPr>
          <p:nvPr>
            <p:ph type="body"/>
          </p:nvPr>
        </p:nvSpPr>
        <p:spPr>
          <a:xfrm>
            <a:off x="228600" y="4097160"/>
            <a:ext cx="86868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60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61" name="PlaceHolder 4"/>
          <p:cNvSpPr>
            <a:spLocks noGrp="1"/>
          </p:cNvSpPr>
          <p:nvPr>
            <p:ph type="body"/>
          </p:nvPr>
        </p:nvSpPr>
        <p:spPr>
          <a:xfrm>
            <a:off x="2286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62" name="PlaceHolder 5"/>
          <p:cNvSpPr>
            <a:spLocks noGrp="1"/>
          </p:cNvSpPr>
          <p:nvPr>
            <p:ph type="body"/>
          </p:nvPr>
        </p:nvSpPr>
        <p:spPr>
          <a:xfrm>
            <a:off x="46800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64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65" name="PlaceHolder 3"/>
          <p:cNvSpPr>
            <a:spLocks noGrp="1"/>
          </p:cNvSpPr>
          <p:nvPr>
            <p:ph type="body"/>
          </p:nvPr>
        </p:nvSpPr>
        <p:spPr>
          <a:xfrm>
            <a:off x="3165840" y="182844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66" name="PlaceHolder 4"/>
          <p:cNvSpPr>
            <a:spLocks noGrp="1"/>
          </p:cNvSpPr>
          <p:nvPr>
            <p:ph type="body"/>
          </p:nvPr>
        </p:nvSpPr>
        <p:spPr>
          <a:xfrm>
            <a:off x="6102720" y="182844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67" name="PlaceHolder 5"/>
          <p:cNvSpPr>
            <a:spLocks noGrp="1"/>
          </p:cNvSpPr>
          <p:nvPr>
            <p:ph type="body"/>
          </p:nvPr>
        </p:nvSpPr>
        <p:spPr>
          <a:xfrm>
            <a:off x="228600" y="409716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68" name="PlaceHolder 6"/>
          <p:cNvSpPr>
            <a:spLocks noGrp="1"/>
          </p:cNvSpPr>
          <p:nvPr>
            <p:ph type="body"/>
          </p:nvPr>
        </p:nvSpPr>
        <p:spPr>
          <a:xfrm>
            <a:off x="3165840" y="409716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69" name="PlaceHolder 7"/>
          <p:cNvSpPr>
            <a:spLocks noGrp="1"/>
          </p:cNvSpPr>
          <p:nvPr>
            <p:ph type="body"/>
          </p:nvPr>
        </p:nvSpPr>
        <p:spPr>
          <a:xfrm>
            <a:off x="6102720" y="409716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80" name="PlaceHolder 2"/>
          <p:cNvSpPr>
            <a:spLocks noGrp="1"/>
          </p:cNvSpPr>
          <p:nvPr>
            <p:ph type="subTitle"/>
          </p:nvPr>
        </p:nvSpPr>
        <p:spPr>
          <a:xfrm>
            <a:off x="228600" y="1828440"/>
            <a:ext cx="8686800" cy="4343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82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86868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84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85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subTitle"/>
          </p:nvPr>
        </p:nvSpPr>
        <p:spPr>
          <a:xfrm>
            <a:off x="228600" y="914040"/>
            <a:ext cx="8686800" cy="3180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90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91" name="PlaceHolder 4"/>
          <p:cNvSpPr>
            <a:spLocks noGrp="1"/>
          </p:cNvSpPr>
          <p:nvPr>
            <p:ph type="body"/>
          </p:nvPr>
        </p:nvSpPr>
        <p:spPr>
          <a:xfrm>
            <a:off x="2286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94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95" name="PlaceHolder 4"/>
          <p:cNvSpPr>
            <a:spLocks noGrp="1"/>
          </p:cNvSpPr>
          <p:nvPr>
            <p:ph type="body"/>
          </p:nvPr>
        </p:nvSpPr>
        <p:spPr>
          <a:xfrm>
            <a:off x="46800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97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98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99" name="PlaceHolder 4"/>
          <p:cNvSpPr>
            <a:spLocks noGrp="1"/>
          </p:cNvSpPr>
          <p:nvPr>
            <p:ph type="body"/>
          </p:nvPr>
        </p:nvSpPr>
        <p:spPr>
          <a:xfrm>
            <a:off x="228600" y="4097160"/>
            <a:ext cx="86868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01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86868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02" name="PlaceHolder 3"/>
          <p:cNvSpPr>
            <a:spLocks noGrp="1"/>
          </p:cNvSpPr>
          <p:nvPr>
            <p:ph type="body"/>
          </p:nvPr>
        </p:nvSpPr>
        <p:spPr>
          <a:xfrm>
            <a:off x="228600" y="4097160"/>
            <a:ext cx="86868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04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05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06" name="PlaceHolder 4"/>
          <p:cNvSpPr>
            <a:spLocks noGrp="1"/>
          </p:cNvSpPr>
          <p:nvPr>
            <p:ph type="body"/>
          </p:nvPr>
        </p:nvSpPr>
        <p:spPr>
          <a:xfrm>
            <a:off x="2286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07" name="PlaceHolder 5"/>
          <p:cNvSpPr>
            <a:spLocks noGrp="1"/>
          </p:cNvSpPr>
          <p:nvPr>
            <p:ph type="body"/>
          </p:nvPr>
        </p:nvSpPr>
        <p:spPr>
          <a:xfrm>
            <a:off x="46800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09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10" name="PlaceHolder 3"/>
          <p:cNvSpPr>
            <a:spLocks noGrp="1"/>
          </p:cNvSpPr>
          <p:nvPr>
            <p:ph type="body"/>
          </p:nvPr>
        </p:nvSpPr>
        <p:spPr>
          <a:xfrm>
            <a:off x="3165840" y="182844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11" name="PlaceHolder 4"/>
          <p:cNvSpPr>
            <a:spLocks noGrp="1"/>
          </p:cNvSpPr>
          <p:nvPr>
            <p:ph type="body"/>
          </p:nvPr>
        </p:nvSpPr>
        <p:spPr>
          <a:xfrm>
            <a:off x="6102720" y="182844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12" name="PlaceHolder 5"/>
          <p:cNvSpPr>
            <a:spLocks noGrp="1"/>
          </p:cNvSpPr>
          <p:nvPr>
            <p:ph type="body"/>
          </p:nvPr>
        </p:nvSpPr>
        <p:spPr>
          <a:xfrm>
            <a:off x="228600" y="409716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13" name="PlaceHolder 6"/>
          <p:cNvSpPr>
            <a:spLocks noGrp="1"/>
          </p:cNvSpPr>
          <p:nvPr>
            <p:ph type="body"/>
          </p:nvPr>
        </p:nvSpPr>
        <p:spPr>
          <a:xfrm>
            <a:off x="3165840" y="409716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14" name="PlaceHolder 7"/>
          <p:cNvSpPr>
            <a:spLocks noGrp="1"/>
          </p:cNvSpPr>
          <p:nvPr>
            <p:ph type="body"/>
          </p:nvPr>
        </p:nvSpPr>
        <p:spPr>
          <a:xfrm>
            <a:off x="6102720" y="409716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25" name="PlaceHolder 2"/>
          <p:cNvSpPr>
            <a:spLocks noGrp="1"/>
          </p:cNvSpPr>
          <p:nvPr>
            <p:ph type="subTitle"/>
          </p:nvPr>
        </p:nvSpPr>
        <p:spPr>
          <a:xfrm>
            <a:off x="228600" y="1828440"/>
            <a:ext cx="8686800" cy="4343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27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86868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29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30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PlaceHolder 1"/>
          <p:cNvSpPr>
            <a:spLocks noGrp="1"/>
          </p:cNvSpPr>
          <p:nvPr>
            <p:ph type="subTitle"/>
          </p:nvPr>
        </p:nvSpPr>
        <p:spPr>
          <a:xfrm>
            <a:off x="228600" y="914040"/>
            <a:ext cx="8686800" cy="3180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34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35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36" name="PlaceHolder 4"/>
          <p:cNvSpPr>
            <a:spLocks noGrp="1"/>
          </p:cNvSpPr>
          <p:nvPr>
            <p:ph type="body"/>
          </p:nvPr>
        </p:nvSpPr>
        <p:spPr>
          <a:xfrm>
            <a:off x="2286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38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39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40" name="PlaceHolder 4"/>
          <p:cNvSpPr>
            <a:spLocks noGrp="1"/>
          </p:cNvSpPr>
          <p:nvPr>
            <p:ph type="body"/>
          </p:nvPr>
        </p:nvSpPr>
        <p:spPr>
          <a:xfrm>
            <a:off x="46800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42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43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44" name="PlaceHolder 4"/>
          <p:cNvSpPr>
            <a:spLocks noGrp="1"/>
          </p:cNvSpPr>
          <p:nvPr>
            <p:ph type="body"/>
          </p:nvPr>
        </p:nvSpPr>
        <p:spPr>
          <a:xfrm>
            <a:off x="228600" y="4097160"/>
            <a:ext cx="86868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46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86868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47" name="PlaceHolder 3"/>
          <p:cNvSpPr>
            <a:spLocks noGrp="1"/>
          </p:cNvSpPr>
          <p:nvPr>
            <p:ph type="body"/>
          </p:nvPr>
        </p:nvSpPr>
        <p:spPr>
          <a:xfrm>
            <a:off x="228600" y="4097160"/>
            <a:ext cx="86868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49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50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51" name="PlaceHolder 4"/>
          <p:cNvSpPr>
            <a:spLocks noGrp="1"/>
          </p:cNvSpPr>
          <p:nvPr>
            <p:ph type="body"/>
          </p:nvPr>
        </p:nvSpPr>
        <p:spPr>
          <a:xfrm>
            <a:off x="2286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52" name="PlaceHolder 5"/>
          <p:cNvSpPr>
            <a:spLocks noGrp="1"/>
          </p:cNvSpPr>
          <p:nvPr>
            <p:ph type="body"/>
          </p:nvPr>
        </p:nvSpPr>
        <p:spPr>
          <a:xfrm>
            <a:off x="46800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body"/>
          </p:nvPr>
        </p:nvSpPr>
        <p:spPr>
          <a:xfrm>
            <a:off x="3165840" y="182844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56" name="PlaceHolder 4"/>
          <p:cNvSpPr>
            <a:spLocks noGrp="1"/>
          </p:cNvSpPr>
          <p:nvPr>
            <p:ph type="body"/>
          </p:nvPr>
        </p:nvSpPr>
        <p:spPr>
          <a:xfrm>
            <a:off x="6102720" y="182844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57" name="PlaceHolder 5"/>
          <p:cNvSpPr>
            <a:spLocks noGrp="1"/>
          </p:cNvSpPr>
          <p:nvPr>
            <p:ph type="body"/>
          </p:nvPr>
        </p:nvSpPr>
        <p:spPr>
          <a:xfrm>
            <a:off x="228600" y="409716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58" name="PlaceHolder 6"/>
          <p:cNvSpPr>
            <a:spLocks noGrp="1"/>
          </p:cNvSpPr>
          <p:nvPr>
            <p:ph type="body"/>
          </p:nvPr>
        </p:nvSpPr>
        <p:spPr>
          <a:xfrm>
            <a:off x="3165840" y="409716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59" name="PlaceHolder 7"/>
          <p:cNvSpPr>
            <a:spLocks noGrp="1"/>
          </p:cNvSpPr>
          <p:nvPr>
            <p:ph type="body"/>
          </p:nvPr>
        </p:nvSpPr>
        <p:spPr>
          <a:xfrm>
            <a:off x="6102720" y="409716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9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9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70" name="PlaceHolder 2"/>
          <p:cNvSpPr>
            <a:spLocks noGrp="1"/>
          </p:cNvSpPr>
          <p:nvPr>
            <p:ph type="subTitle"/>
          </p:nvPr>
        </p:nvSpPr>
        <p:spPr>
          <a:xfrm>
            <a:off x="228600" y="1828440"/>
            <a:ext cx="8686800" cy="4343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9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72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86868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0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74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75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0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0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PlaceHolder 1"/>
          <p:cNvSpPr>
            <a:spLocks noGrp="1"/>
          </p:cNvSpPr>
          <p:nvPr>
            <p:ph type="subTitle"/>
          </p:nvPr>
        </p:nvSpPr>
        <p:spPr>
          <a:xfrm>
            <a:off x="228600" y="914040"/>
            <a:ext cx="8686800" cy="3180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0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79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80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81" name="PlaceHolder 4"/>
          <p:cNvSpPr>
            <a:spLocks noGrp="1"/>
          </p:cNvSpPr>
          <p:nvPr>
            <p:ph type="body"/>
          </p:nvPr>
        </p:nvSpPr>
        <p:spPr>
          <a:xfrm>
            <a:off x="2286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0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83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84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85" name="PlaceHolder 4"/>
          <p:cNvSpPr>
            <a:spLocks noGrp="1"/>
          </p:cNvSpPr>
          <p:nvPr>
            <p:ph type="body"/>
          </p:nvPr>
        </p:nvSpPr>
        <p:spPr>
          <a:xfrm>
            <a:off x="46800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0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87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88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89" name="PlaceHolder 4"/>
          <p:cNvSpPr>
            <a:spLocks noGrp="1"/>
          </p:cNvSpPr>
          <p:nvPr>
            <p:ph type="body"/>
          </p:nvPr>
        </p:nvSpPr>
        <p:spPr>
          <a:xfrm>
            <a:off x="228600" y="4097160"/>
            <a:ext cx="86868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0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91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86868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92" name="PlaceHolder 3"/>
          <p:cNvSpPr>
            <a:spLocks noGrp="1"/>
          </p:cNvSpPr>
          <p:nvPr>
            <p:ph type="body"/>
          </p:nvPr>
        </p:nvSpPr>
        <p:spPr>
          <a:xfrm>
            <a:off x="228600" y="4097160"/>
            <a:ext cx="86868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0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94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95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96" name="PlaceHolder 4"/>
          <p:cNvSpPr>
            <a:spLocks noGrp="1"/>
          </p:cNvSpPr>
          <p:nvPr>
            <p:ph type="body"/>
          </p:nvPr>
        </p:nvSpPr>
        <p:spPr>
          <a:xfrm>
            <a:off x="2286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97" name="PlaceHolder 5"/>
          <p:cNvSpPr>
            <a:spLocks noGrp="1"/>
          </p:cNvSpPr>
          <p:nvPr>
            <p:ph type="body"/>
          </p:nvPr>
        </p:nvSpPr>
        <p:spPr>
          <a:xfrm>
            <a:off x="46800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0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99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00" name="PlaceHolder 3"/>
          <p:cNvSpPr>
            <a:spLocks noGrp="1"/>
          </p:cNvSpPr>
          <p:nvPr>
            <p:ph type="body"/>
          </p:nvPr>
        </p:nvSpPr>
        <p:spPr>
          <a:xfrm>
            <a:off x="3165840" y="182844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01" name="PlaceHolder 4"/>
          <p:cNvSpPr>
            <a:spLocks noGrp="1"/>
          </p:cNvSpPr>
          <p:nvPr>
            <p:ph type="body"/>
          </p:nvPr>
        </p:nvSpPr>
        <p:spPr>
          <a:xfrm>
            <a:off x="6102720" y="182844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02" name="PlaceHolder 5"/>
          <p:cNvSpPr>
            <a:spLocks noGrp="1"/>
          </p:cNvSpPr>
          <p:nvPr>
            <p:ph type="body"/>
          </p:nvPr>
        </p:nvSpPr>
        <p:spPr>
          <a:xfrm>
            <a:off x="228600" y="409716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03" name="PlaceHolder 6"/>
          <p:cNvSpPr>
            <a:spLocks noGrp="1"/>
          </p:cNvSpPr>
          <p:nvPr>
            <p:ph type="body"/>
          </p:nvPr>
        </p:nvSpPr>
        <p:spPr>
          <a:xfrm>
            <a:off x="3165840" y="409716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04" name="PlaceHolder 7"/>
          <p:cNvSpPr>
            <a:spLocks noGrp="1"/>
          </p:cNvSpPr>
          <p:nvPr>
            <p:ph type="body"/>
          </p:nvPr>
        </p:nvSpPr>
        <p:spPr>
          <a:xfrm>
            <a:off x="6102720" y="409716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0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15" name="PlaceHolder 2"/>
          <p:cNvSpPr>
            <a:spLocks noGrp="1"/>
          </p:cNvSpPr>
          <p:nvPr>
            <p:ph type="subTitle"/>
          </p:nvPr>
        </p:nvSpPr>
        <p:spPr>
          <a:xfrm>
            <a:off x="228600" y="1828440"/>
            <a:ext cx="8686800" cy="4343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17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86868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19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20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PlaceHolder 1"/>
          <p:cNvSpPr>
            <a:spLocks noGrp="1"/>
          </p:cNvSpPr>
          <p:nvPr>
            <p:ph type="subTitle"/>
          </p:nvPr>
        </p:nvSpPr>
        <p:spPr>
          <a:xfrm>
            <a:off x="228600" y="914040"/>
            <a:ext cx="8686800" cy="3180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24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25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26" name="PlaceHolder 4"/>
          <p:cNvSpPr>
            <a:spLocks noGrp="1"/>
          </p:cNvSpPr>
          <p:nvPr>
            <p:ph type="body"/>
          </p:nvPr>
        </p:nvSpPr>
        <p:spPr>
          <a:xfrm>
            <a:off x="2286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28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29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30" name="PlaceHolder 4"/>
          <p:cNvSpPr>
            <a:spLocks noGrp="1"/>
          </p:cNvSpPr>
          <p:nvPr>
            <p:ph type="body"/>
          </p:nvPr>
        </p:nvSpPr>
        <p:spPr>
          <a:xfrm>
            <a:off x="46800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32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33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34" name="PlaceHolder 4"/>
          <p:cNvSpPr>
            <a:spLocks noGrp="1"/>
          </p:cNvSpPr>
          <p:nvPr>
            <p:ph type="body"/>
          </p:nvPr>
        </p:nvSpPr>
        <p:spPr>
          <a:xfrm>
            <a:off x="228600" y="4097160"/>
            <a:ext cx="86868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36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86868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37" name="PlaceHolder 3"/>
          <p:cNvSpPr>
            <a:spLocks noGrp="1"/>
          </p:cNvSpPr>
          <p:nvPr>
            <p:ph type="body"/>
          </p:nvPr>
        </p:nvSpPr>
        <p:spPr>
          <a:xfrm>
            <a:off x="228600" y="4097160"/>
            <a:ext cx="86868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39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40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41" name="PlaceHolder 4"/>
          <p:cNvSpPr>
            <a:spLocks noGrp="1"/>
          </p:cNvSpPr>
          <p:nvPr>
            <p:ph type="body"/>
          </p:nvPr>
        </p:nvSpPr>
        <p:spPr>
          <a:xfrm>
            <a:off x="2286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42" name="PlaceHolder 5"/>
          <p:cNvSpPr>
            <a:spLocks noGrp="1"/>
          </p:cNvSpPr>
          <p:nvPr>
            <p:ph type="body"/>
          </p:nvPr>
        </p:nvSpPr>
        <p:spPr>
          <a:xfrm>
            <a:off x="46800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44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45" name="PlaceHolder 3"/>
          <p:cNvSpPr>
            <a:spLocks noGrp="1"/>
          </p:cNvSpPr>
          <p:nvPr>
            <p:ph type="body"/>
          </p:nvPr>
        </p:nvSpPr>
        <p:spPr>
          <a:xfrm>
            <a:off x="3165840" y="182844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46" name="PlaceHolder 4"/>
          <p:cNvSpPr>
            <a:spLocks noGrp="1"/>
          </p:cNvSpPr>
          <p:nvPr>
            <p:ph type="body"/>
          </p:nvPr>
        </p:nvSpPr>
        <p:spPr>
          <a:xfrm>
            <a:off x="6102720" y="182844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47" name="PlaceHolder 5"/>
          <p:cNvSpPr>
            <a:spLocks noGrp="1"/>
          </p:cNvSpPr>
          <p:nvPr>
            <p:ph type="body"/>
          </p:nvPr>
        </p:nvSpPr>
        <p:spPr>
          <a:xfrm>
            <a:off x="228600" y="409716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48" name="PlaceHolder 6"/>
          <p:cNvSpPr>
            <a:spLocks noGrp="1"/>
          </p:cNvSpPr>
          <p:nvPr>
            <p:ph type="body"/>
          </p:nvPr>
        </p:nvSpPr>
        <p:spPr>
          <a:xfrm>
            <a:off x="3165840" y="409716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49" name="PlaceHolder 7"/>
          <p:cNvSpPr>
            <a:spLocks noGrp="1"/>
          </p:cNvSpPr>
          <p:nvPr>
            <p:ph type="body"/>
          </p:nvPr>
        </p:nvSpPr>
        <p:spPr>
          <a:xfrm>
            <a:off x="6102720" y="409716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60" name="PlaceHolder 2"/>
          <p:cNvSpPr>
            <a:spLocks noGrp="1"/>
          </p:cNvSpPr>
          <p:nvPr>
            <p:ph type="subTitle"/>
          </p:nvPr>
        </p:nvSpPr>
        <p:spPr>
          <a:xfrm>
            <a:off x="228600" y="1828440"/>
            <a:ext cx="8686800" cy="4343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62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86868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64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65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PlaceHolder 1"/>
          <p:cNvSpPr>
            <a:spLocks noGrp="1"/>
          </p:cNvSpPr>
          <p:nvPr>
            <p:ph type="subTitle"/>
          </p:nvPr>
        </p:nvSpPr>
        <p:spPr>
          <a:xfrm>
            <a:off x="228600" y="914040"/>
            <a:ext cx="8686800" cy="3180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69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70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71" name="PlaceHolder 4"/>
          <p:cNvSpPr>
            <a:spLocks noGrp="1"/>
          </p:cNvSpPr>
          <p:nvPr>
            <p:ph type="body"/>
          </p:nvPr>
        </p:nvSpPr>
        <p:spPr>
          <a:xfrm>
            <a:off x="2286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73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74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75" name="PlaceHolder 4"/>
          <p:cNvSpPr>
            <a:spLocks noGrp="1"/>
          </p:cNvSpPr>
          <p:nvPr>
            <p:ph type="body"/>
          </p:nvPr>
        </p:nvSpPr>
        <p:spPr>
          <a:xfrm>
            <a:off x="46800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77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78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79" name="PlaceHolder 4"/>
          <p:cNvSpPr>
            <a:spLocks noGrp="1"/>
          </p:cNvSpPr>
          <p:nvPr>
            <p:ph type="body"/>
          </p:nvPr>
        </p:nvSpPr>
        <p:spPr>
          <a:xfrm>
            <a:off x="228600" y="4097160"/>
            <a:ext cx="86868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81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86868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82" name="PlaceHolder 3"/>
          <p:cNvSpPr>
            <a:spLocks noGrp="1"/>
          </p:cNvSpPr>
          <p:nvPr>
            <p:ph type="body"/>
          </p:nvPr>
        </p:nvSpPr>
        <p:spPr>
          <a:xfrm>
            <a:off x="228600" y="4097160"/>
            <a:ext cx="86868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84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85" name="PlaceHolder 3"/>
          <p:cNvSpPr>
            <a:spLocks noGrp="1"/>
          </p:cNvSpPr>
          <p:nvPr>
            <p:ph type="body"/>
          </p:nvPr>
        </p:nvSpPr>
        <p:spPr>
          <a:xfrm>
            <a:off x="4680000" y="182844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86" name="PlaceHolder 4"/>
          <p:cNvSpPr>
            <a:spLocks noGrp="1"/>
          </p:cNvSpPr>
          <p:nvPr>
            <p:ph type="body"/>
          </p:nvPr>
        </p:nvSpPr>
        <p:spPr>
          <a:xfrm>
            <a:off x="2286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87" name="PlaceHolder 5"/>
          <p:cNvSpPr>
            <a:spLocks noGrp="1"/>
          </p:cNvSpPr>
          <p:nvPr>
            <p:ph type="body"/>
          </p:nvPr>
        </p:nvSpPr>
        <p:spPr>
          <a:xfrm>
            <a:off x="4680000" y="4097160"/>
            <a:ext cx="423900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Layouts/slideLayout1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PlaceHolder 1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89" name="PlaceHolder 2"/>
          <p:cNvSpPr>
            <a:spLocks noGrp="1"/>
          </p:cNvSpPr>
          <p:nvPr>
            <p:ph type="body"/>
          </p:nvPr>
        </p:nvSpPr>
        <p:spPr>
          <a:xfrm>
            <a:off x="228600" y="182844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90" name="PlaceHolder 3"/>
          <p:cNvSpPr>
            <a:spLocks noGrp="1"/>
          </p:cNvSpPr>
          <p:nvPr>
            <p:ph type="body"/>
          </p:nvPr>
        </p:nvSpPr>
        <p:spPr>
          <a:xfrm>
            <a:off x="3165840" y="182844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91" name="PlaceHolder 4"/>
          <p:cNvSpPr>
            <a:spLocks noGrp="1"/>
          </p:cNvSpPr>
          <p:nvPr>
            <p:ph type="body"/>
          </p:nvPr>
        </p:nvSpPr>
        <p:spPr>
          <a:xfrm>
            <a:off x="6102720" y="182844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92" name="PlaceHolder 5"/>
          <p:cNvSpPr>
            <a:spLocks noGrp="1"/>
          </p:cNvSpPr>
          <p:nvPr>
            <p:ph type="body"/>
          </p:nvPr>
        </p:nvSpPr>
        <p:spPr>
          <a:xfrm>
            <a:off x="228600" y="409716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93" name="PlaceHolder 6"/>
          <p:cNvSpPr>
            <a:spLocks noGrp="1"/>
          </p:cNvSpPr>
          <p:nvPr>
            <p:ph type="body"/>
          </p:nvPr>
        </p:nvSpPr>
        <p:spPr>
          <a:xfrm>
            <a:off x="3165840" y="409716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94" name="PlaceHolder 7"/>
          <p:cNvSpPr>
            <a:spLocks noGrp="1"/>
          </p:cNvSpPr>
          <p:nvPr>
            <p:ph type="body"/>
          </p:nvPr>
        </p:nvSpPr>
        <p:spPr>
          <a:xfrm>
            <a:off x="6102720" y="4097160"/>
            <a:ext cx="2796840" cy="20714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7.xml"/><Relationship Id="rId9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3.xml"/><Relationship Id="rId3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5.xml"/><Relationship Id="rId5" Type="http://schemas.openxmlformats.org/officeDocument/2006/relationships/slideLayout" Target="../slideLayouts/slideLayout76.xml"/><Relationship Id="rId6" Type="http://schemas.openxmlformats.org/officeDocument/2006/relationships/slideLayout" Target="../slideLayouts/slideLayout77.xml"/><Relationship Id="rId7" Type="http://schemas.openxmlformats.org/officeDocument/2006/relationships/slideLayout" Target="../slideLayouts/slideLayout78.xml"/><Relationship Id="rId8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4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8.xml"/><Relationship Id="rId6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0.xml"/><Relationship Id="rId8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96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9.xml"/><Relationship Id="rId5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2.xml"/><Relationship Id="rId8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08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4.xml"/><Relationship Id="rId8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6.xml"/><Relationship Id="rId8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71869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PlaceHolder 2"/>
          <p:cNvSpPr>
            <a:spLocks noGrp="1"/>
          </p:cNvSpPr>
          <p:nvPr>
            <p:ph type="sldNum"/>
          </p:nvPr>
        </p:nvSpPr>
        <p:spPr>
          <a:xfrm>
            <a:off x="3504960" y="6476760"/>
            <a:ext cx="1904760" cy="22860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731145D4-7E0E-4C3A-A9F9-4B8431AFC6D3}" type="slidenum">
              <a:rPr b="0" lang="en-US" sz="1200" spc="-1" strike="noStrike">
                <a:solidFill>
                  <a:srgbClr val="ffffff"/>
                </a:solidFill>
                <a:latin typeface="Times New Roman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2" name="CustomShape 3"/>
          <p:cNvSpPr/>
          <p:nvPr/>
        </p:nvSpPr>
        <p:spPr>
          <a:xfrm>
            <a:off x="304920" y="6477120"/>
            <a:ext cx="289548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May 2008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CustomShape 4"/>
          <p:cNvSpPr/>
          <p:nvPr/>
        </p:nvSpPr>
        <p:spPr>
          <a:xfrm>
            <a:off x="5943600" y="6477120"/>
            <a:ext cx="289548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algn="r"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jupiteroxygen.com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228600" y="1828440"/>
            <a:ext cx="86868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pPr marL="342720" indent="-342720">
              <a:spcBef>
                <a:spcPts val="79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1" marL="742680" indent="-285480">
              <a:spcBef>
                <a:spcPts val="799"/>
              </a:spcBef>
              <a:buClr>
                <a:srgbClr val="15262c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Second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2" marL="1143000" indent="-228600">
              <a:spcBef>
                <a:spcPts val="79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Third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3" marL="1600200" indent="-228600">
              <a:spcBef>
                <a:spcPts val="799"/>
              </a:spcBef>
              <a:buClr>
                <a:srgbClr val="15262c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Fourth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4" marL="2057400" indent="-228600">
              <a:spcBef>
                <a:spcPts val="799"/>
              </a:spcBef>
              <a:buClr>
                <a:srgbClr val="15262c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Fifth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5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Sixth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6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Seventh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r>
              <a:rPr b="1" lang="en-US" sz="3200" spc="-1" strike="noStrike">
                <a:solidFill>
                  <a:srgbClr val="15262c"/>
                </a:solidFill>
                <a:latin typeface="Arial"/>
              </a:rPr>
              <a:t>Click to edit the title text format</a:t>
            </a:r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6" name="CustomShape 7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71869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" name="CustomShape 8"/>
          <p:cNvSpPr/>
          <p:nvPr/>
        </p:nvSpPr>
        <p:spPr>
          <a:xfrm>
            <a:off x="0" y="6629400"/>
            <a:ext cx="289548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www.encon.co.in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CustomShape 9"/>
          <p:cNvSpPr/>
          <p:nvPr/>
        </p:nvSpPr>
        <p:spPr>
          <a:xfrm>
            <a:off x="6095880" y="6629400"/>
            <a:ext cx="289584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algn="r"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www.jupiteroxygen.com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71869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6" name="CustomShape 2"/>
          <p:cNvSpPr/>
          <p:nvPr/>
        </p:nvSpPr>
        <p:spPr>
          <a:xfrm>
            <a:off x="304920" y="6477120"/>
            <a:ext cx="289548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May 2008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CustomShape 3"/>
          <p:cNvSpPr/>
          <p:nvPr/>
        </p:nvSpPr>
        <p:spPr>
          <a:xfrm>
            <a:off x="5943600" y="6477120"/>
            <a:ext cx="289548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algn="r"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jupiteroxygen.com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CustomShape 4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71869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9" name="CustomShape 5"/>
          <p:cNvSpPr/>
          <p:nvPr/>
        </p:nvSpPr>
        <p:spPr>
          <a:xfrm>
            <a:off x="0" y="6629400"/>
            <a:ext cx="289548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www.encon.co.in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CustomShape 6"/>
          <p:cNvSpPr/>
          <p:nvPr/>
        </p:nvSpPr>
        <p:spPr>
          <a:xfrm>
            <a:off x="6095880" y="6629400"/>
            <a:ext cx="289584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algn="r"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www.jupiteroxygen.com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7"/>
          <p:cNvSpPr>
            <a:spLocks noGrp="1"/>
          </p:cNvSpPr>
          <p:nvPr>
            <p:ph type="body"/>
          </p:nvPr>
        </p:nvSpPr>
        <p:spPr>
          <a:xfrm>
            <a:off x="228600" y="1828440"/>
            <a:ext cx="86868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pPr marL="342720" indent="-342720">
              <a:spcBef>
                <a:spcPts val="79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1" marL="742680" indent="-285480">
              <a:spcBef>
                <a:spcPts val="799"/>
              </a:spcBef>
              <a:buClr>
                <a:srgbClr val="15262c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Second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2" marL="1143000" indent="-228600">
              <a:spcBef>
                <a:spcPts val="79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Third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3" marL="1600200" indent="-228600">
              <a:spcBef>
                <a:spcPts val="799"/>
              </a:spcBef>
              <a:buClr>
                <a:srgbClr val="15262c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Fourth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4" marL="2057400" indent="-228600">
              <a:spcBef>
                <a:spcPts val="799"/>
              </a:spcBef>
              <a:buClr>
                <a:srgbClr val="15262c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Fifth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5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Sixth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6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Seventh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52" name="PlaceHolder 8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r>
              <a:rPr b="1" lang="en-US" sz="3200" spc="-1" strike="noStrike">
                <a:solidFill>
                  <a:srgbClr val="15262c"/>
                </a:solidFill>
                <a:latin typeface="Arial"/>
              </a:rPr>
              <a:t>Click to edit the title text format</a:t>
            </a:r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53" name="PlaceHolder 9"/>
          <p:cNvSpPr>
            <a:spLocks noGrp="1"/>
          </p:cNvSpPr>
          <p:nvPr>
            <p:ph type="sldNum"/>
          </p:nvPr>
        </p:nvSpPr>
        <p:spPr>
          <a:xfrm>
            <a:off x="3504960" y="6476760"/>
            <a:ext cx="1904760" cy="22860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0193AB23-E6F8-4E83-90E3-D38BF2C49B92}" type="slidenum">
              <a:rPr b="0" lang="en-US" sz="1200" spc="-1" strike="noStrike">
                <a:solidFill>
                  <a:srgbClr val="ffffff"/>
                </a:solidFill>
                <a:latin typeface="Times New Roman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71869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1" name="CustomShape 2"/>
          <p:cNvSpPr/>
          <p:nvPr/>
        </p:nvSpPr>
        <p:spPr>
          <a:xfrm>
            <a:off x="304920" y="6477120"/>
            <a:ext cx="289548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May 2008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ustomShape 3"/>
          <p:cNvSpPr/>
          <p:nvPr/>
        </p:nvSpPr>
        <p:spPr>
          <a:xfrm>
            <a:off x="5943600" y="6477120"/>
            <a:ext cx="289548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algn="r"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jupiteroxygen.com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ustomShape 4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71869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4" name="CustomShape 5"/>
          <p:cNvSpPr/>
          <p:nvPr/>
        </p:nvSpPr>
        <p:spPr>
          <a:xfrm>
            <a:off x="0" y="6629400"/>
            <a:ext cx="289548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www.encon.co.in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ustomShape 6"/>
          <p:cNvSpPr/>
          <p:nvPr/>
        </p:nvSpPr>
        <p:spPr>
          <a:xfrm>
            <a:off x="6095880" y="6629400"/>
            <a:ext cx="289584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algn="r"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www.jupiteroxygen.com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7"/>
          <p:cNvSpPr>
            <a:spLocks noGrp="1"/>
          </p:cNvSpPr>
          <p:nvPr>
            <p:ph type="body"/>
          </p:nvPr>
        </p:nvSpPr>
        <p:spPr>
          <a:xfrm>
            <a:off x="228600" y="1828440"/>
            <a:ext cx="86868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pPr marL="342720" indent="-342720">
              <a:spcBef>
                <a:spcPts val="79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1" marL="742680" indent="-285480">
              <a:spcBef>
                <a:spcPts val="799"/>
              </a:spcBef>
              <a:buClr>
                <a:srgbClr val="15262c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Second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2" marL="1143000" indent="-228600">
              <a:spcBef>
                <a:spcPts val="79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Third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3" marL="1600200" indent="-228600">
              <a:spcBef>
                <a:spcPts val="799"/>
              </a:spcBef>
              <a:buClr>
                <a:srgbClr val="15262c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Fourth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4" marL="2057400" indent="-228600">
              <a:spcBef>
                <a:spcPts val="799"/>
              </a:spcBef>
              <a:buClr>
                <a:srgbClr val="15262c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Fifth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5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Sixth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6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Seventh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97" name="PlaceHolder 8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r>
              <a:rPr b="1" lang="en-US" sz="3200" spc="-1" strike="noStrike">
                <a:solidFill>
                  <a:srgbClr val="15262c"/>
                </a:solidFill>
                <a:latin typeface="Arial"/>
              </a:rPr>
              <a:t>Click to edit the title text format</a:t>
            </a:r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98" name="PlaceHolder 9"/>
          <p:cNvSpPr>
            <a:spLocks noGrp="1"/>
          </p:cNvSpPr>
          <p:nvPr>
            <p:ph type="sldNum"/>
          </p:nvPr>
        </p:nvSpPr>
        <p:spPr>
          <a:xfrm>
            <a:off x="3504960" y="6476760"/>
            <a:ext cx="1904760" cy="22860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851DAD38-A3C7-4B3C-ACE5-956DDA71CBE0}" type="slidenum">
              <a:rPr b="0" lang="en-US" sz="1200" spc="-1" strike="noStrike">
                <a:solidFill>
                  <a:srgbClr val="ffffff"/>
                </a:solidFill>
                <a:latin typeface="Times New Roman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stomShape 1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71869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6" name="CustomShape 2"/>
          <p:cNvSpPr/>
          <p:nvPr/>
        </p:nvSpPr>
        <p:spPr>
          <a:xfrm>
            <a:off x="304920" y="6477120"/>
            <a:ext cx="289548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May 2008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ustomShape 3"/>
          <p:cNvSpPr/>
          <p:nvPr/>
        </p:nvSpPr>
        <p:spPr>
          <a:xfrm>
            <a:off x="5943600" y="6477120"/>
            <a:ext cx="289548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algn="r"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jupiteroxygen.com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ustomShape 4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71869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9" name="CustomShape 5"/>
          <p:cNvSpPr/>
          <p:nvPr/>
        </p:nvSpPr>
        <p:spPr>
          <a:xfrm>
            <a:off x="0" y="6629400"/>
            <a:ext cx="289548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www.encon.co.in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ustomShape 6"/>
          <p:cNvSpPr/>
          <p:nvPr/>
        </p:nvSpPr>
        <p:spPr>
          <a:xfrm>
            <a:off x="6095880" y="6629400"/>
            <a:ext cx="289584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algn="r"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www.jupiteroxygen.com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7"/>
          <p:cNvSpPr>
            <a:spLocks noGrp="1"/>
          </p:cNvSpPr>
          <p:nvPr>
            <p:ph type="body"/>
          </p:nvPr>
        </p:nvSpPr>
        <p:spPr>
          <a:xfrm>
            <a:off x="228600" y="1828440"/>
            <a:ext cx="86868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pPr marL="342720" indent="-342720">
              <a:spcBef>
                <a:spcPts val="79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1" marL="742680" indent="-285480">
              <a:spcBef>
                <a:spcPts val="799"/>
              </a:spcBef>
              <a:buClr>
                <a:srgbClr val="15262c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Second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2" marL="1143000" indent="-228600">
              <a:spcBef>
                <a:spcPts val="79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Third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3" marL="1600200" indent="-228600">
              <a:spcBef>
                <a:spcPts val="799"/>
              </a:spcBef>
              <a:buClr>
                <a:srgbClr val="15262c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Fourth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4" marL="2057400" indent="-228600">
              <a:spcBef>
                <a:spcPts val="799"/>
              </a:spcBef>
              <a:buClr>
                <a:srgbClr val="15262c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Fifth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5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Sixth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6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Seventh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42" name="PlaceHolder 8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r>
              <a:rPr b="1" lang="en-US" sz="3200" spc="-1" strike="noStrike">
                <a:solidFill>
                  <a:srgbClr val="15262c"/>
                </a:solidFill>
                <a:latin typeface="Arial"/>
              </a:rPr>
              <a:t>Click to edit the title text format</a:t>
            </a:r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43" name="PlaceHolder 9"/>
          <p:cNvSpPr>
            <a:spLocks noGrp="1"/>
          </p:cNvSpPr>
          <p:nvPr>
            <p:ph type="sldNum"/>
          </p:nvPr>
        </p:nvSpPr>
        <p:spPr>
          <a:xfrm>
            <a:off x="3504960" y="6476760"/>
            <a:ext cx="1904760" cy="22860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A7F4ACF5-DDE3-4E9B-A7CF-442A0BAC588E}" type="slidenum">
              <a:rPr b="0" lang="en-US" sz="1200" spc="-1" strike="noStrike">
                <a:solidFill>
                  <a:srgbClr val="ffffff"/>
                </a:solidFill>
                <a:latin typeface="Times New Roman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ustomShape 1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71869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1" name="CustomShape 2"/>
          <p:cNvSpPr/>
          <p:nvPr/>
        </p:nvSpPr>
        <p:spPr>
          <a:xfrm>
            <a:off x="304920" y="6477120"/>
            <a:ext cx="289548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May 2008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ustomShape 3"/>
          <p:cNvSpPr/>
          <p:nvPr/>
        </p:nvSpPr>
        <p:spPr>
          <a:xfrm>
            <a:off x="5943600" y="6477120"/>
            <a:ext cx="289548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algn="r"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jupiteroxygen.com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ustomShape 4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71869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4" name="CustomShape 5"/>
          <p:cNvSpPr/>
          <p:nvPr/>
        </p:nvSpPr>
        <p:spPr>
          <a:xfrm>
            <a:off x="0" y="6629400"/>
            <a:ext cx="289548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www.encon.co.in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ustomShape 6"/>
          <p:cNvSpPr/>
          <p:nvPr/>
        </p:nvSpPr>
        <p:spPr>
          <a:xfrm>
            <a:off x="6095880" y="6629400"/>
            <a:ext cx="289584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algn="r"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www.jupiteroxygen.com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7"/>
          <p:cNvSpPr>
            <a:spLocks noGrp="1"/>
          </p:cNvSpPr>
          <p:nvPr>
            <p:ph type="body"/>
          </p:nvPr>
        </p:nvSpPr>
        <p:spPr>
          <a:xfrm>
            <a:off x="228600" y="1828440"/>
            <a:ext cx="86868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pPr marL="342720" indent="-342720">
              <a:spcBef>
                <a:spcPts val="79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1" marL="742680" indent="-285480">
              <a:spcBef>
                <a:spcPts val="799"/>
              </a:spcBef>
              <a:buClr>
                <a:srgbClr val="15262c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Second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2" marL="1143000" indent="-228600">
              <a:spcBef>
                <a:spcPts val="79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Third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3" marL="1600200" indent="-228600">
              <a:spcBef>
                <a:spcPts val="799"/>
              </a:spcBef>
              <a:buClr>
                <a:srgbClr val="15262c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Fourth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4" marL="2057400" indent="-228600">
              <a:spcBef>
                <a:spcPts val="799"/>
              </a:spcBef>
              <a:buClr>
                <a:srgbClr val="15262c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Fifth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5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Sixth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6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Seventh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87" name="PlaceHolder 8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r>
              <a:rPr b="1" lang="en-US" sz="3200" spc="-1" strike="noStrike">
                <a:solidFill>
                  <a:srgbClr val="15262c"/>
                </a:solidFill>
                <a:latin typeface="Arial"/>
              </a:rPr>
              <a:t>Click to edit the title text format</a:t>
            </a:r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188" name="PlaceHolder 9"/>
          <p:cNvSpPr>
            <a:spLocks noGrp="1"/>
          </p:cNvSpPr>
          <p:nvPr>
            <p:ph type="sldNum"/>
          </p:nvPr>
        </p:nvSpPr>
        <p:spPr>
          <a:xfrm>
            <a:off x="3504960" y="6476760"/>
            <a:ext cx="1904760" cy="22860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B45BDB7C-5F92-4DC2-BACE-DDFE7F437178}" type="slidenum">
              <a:rPr b="0" lang="en-US" sz="1200" spc="-1" strike="noStrike">
                <a:solidFill>
                  <a:srgbClr val="ffffff"/>
                </a:solidFill>
                <a:latin typeface="Times New Roman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CustomShape 1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71869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6" name="CustomShape 2"/>
          <p:cNvSpPr/>
          <p:nvPr/>
        </p:nvSpPr>
        <p:spPr>
          <a:xfrm>
            <a:off x="304920" y="6477120"/>
            <a:ext cx="289548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May 2008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CustomShape 3"/>
          <p:cNvSpPr/>
          <p:nvPr/>
        </p:nvSpPr>
        <p:spPr>
          <a:xfrm>
            <a:off x="5943600" y="6477120"/>
            <a:ext cx="289548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algn="r"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jupiteroxygen.com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CustomShape 4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71869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9" name="CustomShape 5"/>
          <p:cNvSpPr/>
          <p:nvPr/>
        </p:nvSpPr>
        <p:spPr>
          <a:xfrm>
            <a:off x="0" y="6629400"/>
            <a:ext cx="289548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www.encon.co.in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CustomShape 6"/>
          <p:cNvSpPr/>
          <p:nvPr/>
        </p:nvSpPr>
        <p:spPr>
          <a:xfrm>
            <a:off x="6095880" y="6629400"/>
            <a:ext cx="289584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algn="r"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www.jupiteroxygen.com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228600" y="1828440"/>
            <a:ext cx="86868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pPr marL="342720" indent="-342720">
              <a:spcBef>
                <a:spcPts val="79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1" marL="742680" indent="-285480">
              <a:spcBef>
                <a:spcPts val="799"/>
              </a:spcBef>
              <a:buClr>
                <a:srgbClr val="15262c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Second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2" marL="1143000" indent="-228600">
              <a:spcBef>
                <a:spcPts val="79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Third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3" marL="1600200" indent="-228600">
              <a:spcBef>
                <a:spcPts val="799"/>
              </a:spcBef>
              <a:buClr>
                <a:srgbClr val="15262c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Fourth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4" marL="2057400" indent="-228600">
              <a:spcBef>
                <a:spcPts val="799"/>
              </a:spcBef>
              <a:buClr>
                <a:srgbClr val="15262c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Fifth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5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Sixth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6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Seventh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32" name="PlaceHolder 8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r>
              <a:rPr b="1" lang="en-US" sz="3200" spc="-1" strike="noStrike">
                <a:solidFill>
                  <a:srgbClr val="15262c"/>
                </a:solidFill>
                <a:latin typeface="Arial"/>
              </a:rPr>
              <a:t>Click to edit the title text format</a:t>
            </a:r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33" name="PlaceHolder 9"/>
          <p:cNvSpPr>
            <a:spLocks noGrp="1"/>
          </p:cNvSpPr>
          <p:nvPr>
            <p:ph type="sldNum"/>
          </p:nvPr>
        </p:nvSpPr>
        <p:spPr>
          <a:xfrm>
            <a:off x="3504960" y="6476760"/>
            <a:ext cx="1904760" cy="22860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1F0A8244-8803-41A7-B4FF-BBCE4C91571B}" type="slidenum">
              <a:rPr b="0" lang="en-US" sz="1200" spc="-1" strike="noStrike">
                <a:solidFill>
                  <a:srgbClr val="ffffff"/>
                </a:solidFill>
                <a:latin typeface="Times New Roman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CustomShape 1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71869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1" name="CustomShape 2"/>
          <p:cNvSpPr/>
          <p:nvPr/>
        </p:nvSpPr>
        <p:spPr>
          <a:xfrm>
            <a:off x="304920" y="6477120"/>
            <a:ext cx="289548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May 2008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CustomShape 3"/>
          <p:cNvSpPr/>
          <p:nvPr/>
        </p:nvSpPr>
        <p:spPr>
          <a:xfrm>
            <a:off x="5943600" y="6477120"/>
            <a:ext cx="289548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algn="r"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jupiteroxygen.com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CustomShape 4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71869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4" name="CustomShape 5"/>
          <p:cNvSpPr/>
          <p:nvPr/>
        </p:nvSpPr>
        <p:spPr>
          <a:xfrm>
            <a:off x="0" y="6629400"/>
            <a:ext cx="289548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www.encon.co.in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CustomShape 6"/>
          <p:cNvSpPr/>
          <p:nvPr/>
        </p:nvSpPr>
        <p:spPr>
          <a:xfrm>
            <a:off x="6095880" y="6629400"/>
            <a:ext cx="289584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algn="r"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www.jupiteroxygen.com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PlaceHolder 7"/>
          <p:cNvSpPr>
            <a:spLocks noGrp="1"/>
          </p:cNvSpPr>
          <p:nvPr>
            <p:ph type="body"/>
          </p:nvPr>
        </p:nvSpPr>
        <p:spPr>
          <a:xfrm>
            <a:off x="228600" y="1828440"/>
            <a:ext cx="86868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pPr marL="342720" indent="-342720">
              <a:spcBef>
                <a:spcPts val="79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1" marL="742680" indent="-285480">
              <a:spcBef>
                <a:spcPts val="799"/>
              </a:spcBef>
              <a:buClr>
                <a:srgbClr val="15262c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Second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2" marL="1143000" indent="-228600">
              <a:spcBef>
                <a:spcPts val="79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Third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3" marL="1600200" indent="-228600">
              <a:spcBef>
                <a:spcPts val="799"/>
              </a:spcBef>
              <a:buClr>
                <a:srgbClr val="15262c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Fourth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4" marL="2057400" indent="-228600">
              <a:spcBef>
                <a:spcPts val="799"/>
              </a:spcBef>
              <a:buClr>
                <a:srgbClr val="15262c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Fifth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5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Sixth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6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Seventh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77" name="PlaceHolder 8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r>
              <a:rPr b="1" lang="en-US" sz="3200" spc="-1" strike="noStrike">
                <a:solidFill>
                  <a:srgbClr val="15262c"/>
                </a:solidFill>
                <a:latin typeface="Arial"/>
              </a:rPr>
              <a:t>Click to edit the title text format</a:t>
            </a:r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278" name="PlaceHolder 9"/>
          <p:cNvSpPr>
            <a:spLocks noGrp="1"/>
          </p:cNvSpPr>
          <p:nvPr>
            <p:ph type="sldNum"/>
          </p:nvPr>
        </p:nvSpPr>
        <p:spPr>
          <a:xfrm>
            <a:off x="3504960" y="6476760"/>
            <a:ext cx="1904760" cy="22860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61C437C7-E7C3-4369-B8C6-F104AF613DB6}" type="slidenum">
              <a:rPr b="0" lang="en-US" sz="1200" spc="-1" strike="noStrike">
                <a:solidFill>
                  <a:srgbClr val="ffffff"/>
                </a:solidFill>
                <a:latin typeface="Times New Roman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CustomShape 1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71869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16" name="CustomShape 2"/>
          <p:cNvSpPr/>
          <p:nvPr/>
        </p:nvSpPr>
        <p:spPr>
          <a:xfrm>
            <a:off x="304920" y="6477120"/>
            <a:ext cx="289548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May 2008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CustomShape 3"/>
          <p:cNvSpPr/>
          <p:nvPr/>
        </p:nvSpPr>
        <p:spPr>
          <a:xfrm>
            <a:off x="5943600" y="6477120"/>
            <a:ext cx="289548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algn="r"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jupiteroxygen.com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CustomShape 4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71869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19" name="CustomShape 5"/>
          <p:cNvSpPr/>
          <p:nvPr/>
        </p:nvSpPr>
        <p:spPr>
          <a:xfrm>
            <a:off x="0" y="6629400"/>
            <a:ext cx="289548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www.encon.co.in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CustomShape 6"/>
          <p:cNvSpPr/>
          <p:nvPr/>
        </p:nvSpPr>
        <p:spPr>
          <a:xfrm>
            <a:off x="6095880" y="6629400"/>
            <a:ext cx="289584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algn="r"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www.jupiteroxygen.com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1" name="PlaceHolder 7"/>
          <p:cNvSpPr>
            <a:spLocks noGrp="1"/>
          </p:cNvSpPr>
          <p:nvPr>
            <p:ph type="body"/>
          </p:nvPr>
        </p:nvSpPr>
        <p:spPr>
          <a:xfrm>
            <a:off x="228600" y="1828440"/>
            <a:ext cx="86868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pPr marL="342720" indent="-342720">
              <a:spcBef>
                <a:spcPts val="79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1" marL="742680" indent="-285480">
              <a:spcBef>
                <a:spcPts val="799"/>
              </a:spcBef>
              <a:buClr>
                <a:srgbClr val="15262c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Second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2" marL="1143000" indent="-228600">
              <a:spcBef>
                <a:spcPts val="79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Third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3" marL="1600200" indent="-228600">
              <a:spcBef>
                <a:spcPts val="799"/>
              </a:spcBef>
              <a:buClr>
                <a:srgbClr val="15262c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Fourth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4" marL="2057400" indent="-228600">
              <a:spcBef>
                <a:spcPts val="799"/>
              </a:spcBef>
              <a:buClr>
                <a:srgbClr val="15262c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Fifth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5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Sixth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6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Seventh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22" name="PlaceHolder 8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r>
              <a:rPr b="1" lang="en-US" sz="3200" spc="-1" strike="noStrike">
                <a:solidFill>
                  <a:srgbClr val="15262c"/>
                </a:solidFill>
                <a:latin typeface="Arial"/>
              </a:rPr>
              <a:t>Click to edit the title text format</a:t>
            </a:r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23" name="PlaceHolder 9"/>
          <p:cNvSpPr>
            <a:spLocks noGrp="1"/>
          </p:cNvSpPr>
          <p:nvPr>
            <p:ph type="sldNum"/>
          </p:nvPr>
        </p:nvSpPr>
        <p:spPr>
          <a:xfrm>
            <a:off x="3504960" y="6476760"/>
            <a:ext cx="1904760" cy="22860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DA0079BC-0F52-4791-95B9-57AE7C1F8E55}" type="slidenum">
              <a:rPr b="0" lang="en-US" sz="1200" spc="-1" strike="noStrike">
                <a:solidFill>
                  <a:srgbClr val="ffffff"/>
                </a:solidFill>
                <a:latin typeface="Times New Roman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CustomShape 1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71869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1" name="CustomShape 2"/>
          <p:cNvSpPr/>
          <p:nvPr/>
        </p:nvSpPr>
        <p:spPr>
          <a:xfrm>
            <a:off x="304920" y="6477120"/>
            <a:ext cx="289548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May 2008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2" name="CustomShape 3"/>
          <p:cNvSpPr/>
          <p:nvPr/>
        </p:nvSpPr>
        <p:spPr>
          <a:xfrm>
            <a:off x="5943600" y="6477120"/>
            <a:ext cx="289548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algn="r"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jupiteroxygen.com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CustomShape 4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71869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4" name="CustomShape 5"/>
          <p:cNvSpPr/>
          <p:nvPr/>
        </p:nvSpPr>
        <p:spPr>
          <a:xfrm>
            <a:off x="0" y="6629400"/>
            <a:ext cx="289548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www.encon.co.in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CustomShape 6"/>
          <p:cNvSpPr/>
          <p:nvPr/>
        </p:nvSpPr>
        <p:spPr>
          <a:xfrm>
            <a:off x="6095880" y="6629400"/>
            <a:ext cx="289584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algn="r"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www.jupiteroxygen.com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7"/>
          <p:cNvSpPr>
            <a:spLocks noGrp="1"/>
          </p:cNvSpPr>
          <p:nvPr>
            <p:ph type="body"/>
          </p:nvPr>
        </p:nvSpPr>
        <p:spPr>
          <a:xfrm>
            <a:off x="228600" y="1828440"/>
            <a:ext cx="86868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pPr marL="342720" indent="-342720">
              <a:spcBef>
                <a:spcPts val="79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1" marL="742680" indent="-285480">
              <a:spcBef>
                <a:spcPts val="799"/>
              </a:spcBef>
              <a:buClr>
                <a:srgbClr val="15262c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Second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2" marL="1143000" indent="-228600">
              <a:spcBef>
                <a:spcPts val="79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Third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3" marL="1600200" indent="-228600">
              <a:spcBef>
                <a:spcPts val="799"/>
              </a:spcBef>
              <a:buClr>
                <a:srgbClr val="15262c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Fourth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4" marL="2057400" indent="-228600">
              <a:spcBef>
                <a:spcPts val="799"/>
              </a:spcBef>
              <a:buClr>
                <a:srgbClr val="15262c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Fifth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5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Sixth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6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Seventh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67" name="PlaceHolder 8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r>
              <a:rPr b="1" lang="en-US" sz="3200" spc="-1" strike="noStrike">
                <a:solidFill>
                  <a:srgbClr val="15262c"/>
                </a:solidFill>
                <a:latin typeface="Arial"/>
              </a:rPr>
              <a:t>Click to edit the title text format</a:t>
            </a:r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368" name="PlaceHolder 9"/>
          <p:cNvSpPr>
            <a:spLocks noGrp="1"/>
          </p:cNvSpPr>
          <p:nvPr>
            <p:ph type="sldNum"/>
          </p:nvPr>
        </p:nvSpPr>
        <p:spPr>
          <a:xfrm>
            <a:off x="3504960" y="6476760"/>
            <a:ext cx="1904760" cy="22860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1FDCB039-7C0E-4058-B031-CBDAB9443ADC}" type="slidenum">
              <a:rPr b="0" lang="en-US" sz="1200" spc="-1" strike="noStrike">
                <a:solidFill>
                  <a:srgbClr val="ffffff"/>
                </a:solidFill>
                <a:latin typeface="Times New Roman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CustomShape 1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71869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06" name="CustomShape 2"/>
          <p:cNvSpPr/>
          <p:nvPr/>
        </p:nvSpPr>
        <p:spPr>
          <a:xfrm>
            <a:off x="304920" y="6477120"/>
            <a:ext cx="289548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May 2008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7" name="CustomShape 3"/>
          <p:cNvSpPr/>
          <p:nvPr/>
        </p:nvSpPr>
        <p:spPr>
          <a:xfrm>
            <a:off x="5943600" y="6477120"/>
            <a:ext cx="289548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algn="r"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jupiteroxygen.com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8" name="CustomShape 4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71869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09" name="CustomShape 5"/>
          <p:cNvSpPr/>
          <p:nvPr/>
        </p:nvSpPr>
        <p:spPr>
          <a:xfrm>
            <a:off x="0" y="6629400"/>
            <a:ext cx="289548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www.encon.co.in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0" name="CustomShape 6"/>
          <p:cNvSpPr/>
          <p:nvPr/>
        </p:nvSpPr>
        <p:spPr>
          <a:xfrm>
            <a:off x="6095880" y="6629400"/>
            <a:ext cx="289584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algn="r"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www.jupiteroxygen.com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1" name="PlaceHolder 7"/>
          <p:cNvSpPr>
            <a:spLocks noGrp="1"/>
          </p:cNvSpPr>
          <p:nvPr>
            <p:ph type="body"/>
          </p:nvPr>
        </p:nvSpPr>
        <p:spPr>
          <a:xfrm>
            <a:off x="228600" y="1828440"/>
            <a:ext cx="86868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pPr marL="342720" indent="-342720">
              <a:spcBef>
                <a:spcPts val="79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1" marL="742680" indent="-285480">
              <a:spcBef>
                <a:spcPts val="799"/>
              </a:spcBef>
              <a:buClr>
                <a:srgbClr val="15262c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Second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2" marL="1143000" indent="-228600">
              <a:spcBef>
                <a:spcPts val="79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Third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3" marL="1600200" indent="-228600">
              <a:spcBef>
                <a:spcPts val="799"/>
              </a:spcBef>
              <a:buClr>
                <a:srgbClr val="15262c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Fourth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4" marL="2057400" indent="-228600">
              <a:spcBef>
                <a:spcPts val="799"/>
              </a:spcBef>
              <a:buClr>
                <a:srgbClr val="15262c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Fifth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5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Sixth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6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Seventh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12" name="PlaceHolder 8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r>
              <a:rPr b="1" lang="en-US" sz="3200" spc="-1" strike="noStrike">
                <a:solidFill>
                  <a:srgbClr val="15262c"/>
                </a:solidFill>
                <a:latin typeface="Arial"/>
              </a:rPr>
              <a:t>Click to edit the title text format</a:t>
            </a:r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13" name="PlaceHolder 9"/>
          <p:cNvSpPr>
            <a:spLocks noGrp="1"/>
          </p:cNvSpPr>
          <p:nvPr>
            <p:ph type="sldNum"/>
          </p:nvPr>
        </p:nvSpPr>
        <p:spPr>
          <a:xfrm>
            <a:off x="3504960" y="6476760"/>
            <a:ext cx="1904760" cy="22860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B9EF6CBF-ED89-4751-BE18-87F4E1FED3D2}" type="slidenum">
              <a:rPr b="0" lang="en-US" sz="1200" spc="-1" strike="noStrike">
                <a:solidFill>
                  <a:srgbClr val="ffffff"/>
                </a:solidFill>
                <a:latin typeface="Times New Roman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CustomShape 1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71869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51" name="CustomShape 2"/>
          <p:cNvSpPr/>
          <p:nvPr/>
        </p:nvSpPr>
        <p:spPr>
          <a:xfrm>
            <a:off x="304920" y="6477120"/>
            <a:ext cx="289548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May 2008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2" name="CustomShape 3"/>
          <p:cNvSpPr/>
          <p:nvPr/>
        </p:nvSpPr>
        <p:spPr>
          <a:xfrm>
            <a:off x="5943600" y="6477120"/>
            <a:ext cx="289548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algn="r"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jupiteroxygen.com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3" name="CustomShape 4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71869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54" name="CustomShape 5"/>
          <p:cNvSpPr/>
          <p:nvPr/>
        </p:nvSpPr>
        <p:spPr>
          <a:xfrm>
            <a:off x="0" y="6629400"/>
            <a:ext cx="289548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www.encon.co.in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5" name="CustomShape 6"/>
          <p:cNvSpPr/>
          <p:nvPr/>
        </p:nvSpPr>
        <p:spPr>
          <a:xfrm>
            <a:off x="6095880" y="6629400"/>
            <a:ext cx="289584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algn="r">
              <a:spcBef>
                <a:spcPts val="7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</a:rPr>
              <a:t>www.jupiteroxygen.com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6" name="PlaceHolder 7"/>
          <p:cNvSpPr>
            <a:spLocks noGrp="1"/>
          </p:cNvSpPr>
          <p:nvPr>
            <p:ph type="body"/>
          </p:nvPr>
        </p:nvSpPr>
        <p:spPr>
          <a:xfrm>
            <a:off x="228600" y="1828440"/>
            <a:ext cx="8686800" cy="43434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pPr marL="342720" indent="-342720">
              <a:spcBef>
                <a:spcPts val="79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1" marL="742680" indent="-285480">
              <a:spcBef>
                <a:spcPts val="799"/>
              </a:spcBef>
              <a:buClr>
                <a:srgbClr val="15262c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Second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2" marL="1143000" indent="-228600">
              <a:spcBef>
                <a:spcPts val="79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Third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3" marL="1600200" indent="-228600">
              <a:spcBef>
                <a:spcPts val="799"/>
              </a:spcBef>
              <a:buClr>
                <a:srgbClr val="15262c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Fourth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4" marL="2057400" indent="-228600">
              <a:spcBef>
                <a:spcPts val="799"/>
              </a:spcBef>
              <a:buClr>
                <a:srgbClr val="15262c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Fifth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5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Sixth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lvl="6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Seventh Outline Level</a:t>
            </a: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57" name="PlaceHolder 8"/>
          <p:cNvSpPr>
            <a:spLocks noGrp="1"/>
          </p:cNvSpPr>
          <p:nvPr>
            <p:ph type="title"/>
          </p:nvPr>
        </p:nvSpPr>
        <p:spPr>
          <a:xfrm>
            <a:off x="228600" y="914040"/>
            <a:ext cx="8686800" cy="6858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r>
              <a:rPr b="1" lang="en-US" sz="3200" spc="-1" strike="noStrike">
                <a:solidFill>
                  <a:srgbClr val="15262c"/>
                </a:solidFill>
                <a:latin typeface="Arial"/>
              </a:rPr>
              <a:t>Click to edit the title text format</a:t>
            </a:r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58" name="PlaceHolder 9"/>
          <p:cNvSpPr>
            <a:spLocks noGrp="1"/>
          </p:cNvSpPr>
          <p:nvPr>
            <p:ph type="sldNum"/>
          </p:nvPr>
        </p:nvSpPr>
        <p:spPr>
          <a:xfrm>
            <a:off x="3504960" y="6476760"/>
            <a:ext cx="1904760" cy="22860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9106AA62-B9FD-4703-B2EF-CE8E2F4E3B34}" type="slidenum">
              <a:rPr b="0" lang="en-US" sz="1200" spc="-1" strike="noStrike">
                <a:solidFill>
                  <a:srgbClr val="ffffff"/>
                </a:solidFill>
                <a:latin typeface="Times New Roman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4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2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hyperlink" Target="mailto:sales@encon.co.in" TargetMode="External"/><Relationship Id="rId2" Type="http://schemas.openxmlformats.org/officeDocument/2006/relationships/image" Target="../media/image7.jpeg"/><Relationship Id="rId3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TextShape 1"/>
          <p:cNvSpPr txBox="1"/>
          <p:nvPr/>
        </p:nvSpPr>
        <p:spPr>
          <a:xfrm>
            <a:off x="1143000" y="2895120"/>
            <a:ext cx="6400800" cy="175284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algn="ctr">
              <a:lnSpc>
                <a:spcPct val="80000"/>
              </a:lnSpc>
              <a:spcBef>
                <a:spcPts val="8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3600" spc="-1" strike="noStrike">
                <a:solidFill>
                  <a:srgbClr val="15262c"/>
                </a:solidFill>
                <a:latin typeface="Arial"/>
              </a:rPr>
              <a:t>Introduction to</a:t>
            </a:r>
            <a:endParaRPr b="0" lang="en-US" sz="3600" spc="-1" strike="noStrike">
              <a:solidFill>
                <a:srgbClr val="15262c"/>
              </a:solidFill>
              <a:latin typeface="Arial"/>
            </a:endParaRPr>
          </a:p>
          <a:p>
            <a:pPr algn="ctr">
              <a:lnSpc>
                <a:spcPct val="80000"/>
              </a:lnSpc>
              <a:spcBef>
                <a:spcPts val="8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3600" spc="-1" strike="noStrike">
                <a:solidFill>
                  <a:srgbClr val="15262c"/>
                </a:solidFill>
                <a:latin typeface="Arial"/>
              </a:rPr>
              <a:t>Oxy-Fuel Technology</a:t>
            </a:r>
            <a:endParaRPr b="0" lang="en-US" sz="3600" spc="-1" strike="noStrike">
              <a:solidFill>
                <a:srgbClr val="15262c"/>
              </a:solidFill>
              <a:latin typeface="Arial"/>
            </a:endParaRPr>
          </a:p>
          <a:p>
            <a:pPr algn="ctr">
              <a:lnSpc>
                <a:spcPct val="80000"/>
              </a:lnSpc>
              <a:spcBef>
                <a:spcPts val="8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3600" spc="-1" strike="noStrike">
                <a:solidFill>
                  <a:srgbClr val="15262c"/>
                </a:solidFill>
                <a:latin typeface="Arial"/>
              </a:rPr>
              <a:t>By Mr. V. B. Mahendra</a:t>
            </a:r>
            <a:endParaRPr b="0" lang="en-US" sz="3600" spc="-1" strike="noStrike">
              <a:solidFill>
                <a:srgbClr val="15262c"/>
              </a:solidFill>
              <a:latin typeface="Arial"/>
            </a:endParaRPr>
          </a:p>
        </p:txBody>
      </p:sp>
      <p:pic>
        <p:nvPicPr>
          <p:cNvPr id="496" name="Picture 3" descr=""/>
          <p:cNvPicPr/>
          <p:nvPr/>
        </p:nvPicPr>
        <p:blipFill>
          <a:blip r:embed="rId1"/>
          <a:stretch/>
        </p:blipFill>
        <p:spPr>
          <a:xfrm>
            <a:off x="455760" y="1712880"/>
            <a:ext cx="8226360" cy="954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CustomShape 1"/>
          <p:cNvSpPr/>
          <p:nvPr/>
        </p:nvSpPr>
        <p:spPr>
          <a:xfrm>
            <a:off x="3505320" y="6477120"/>
            <a:ext cx="1904760" cy="2286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10BAAC1C-2E44-4520-889B-F14ADABE2107}" type="slidenum">
              <a:rPr b="0" lang="en-US" sz="1200" spc="-1" strike="noStrike">
                <a:solidFill>
                  <a:srgbClr val="ffffff"/>
                </a:solidFill>
                <a:latin typeface="Aria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8" name="TextShape 2"/>
          <p:cNvSpPr txBox="1"/>
          <p:nvPr/>
        </p:nvSpPr>
        <p:spPr>
          <a:xfrm>
            <a:off x="228600" y="990360"/>
            <a:ext cx="8686800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>
              <a:lnSpc>
                <a:spcPct val="8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3200" spc="-1" strike="noStrike">
                <a:solidFill>
                  <a:srgbClr val="15262c"/>
                </a:solidFill>
                <a:latin typeface="Arial"/>
              </a:rPr>
              <a:t>Conventional Combustion v/s Oxy-Fuel </a:t>
            </a:r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499" name="TextShape 3"/>
          <p:cNvSpPr txBox="1"/>
          <p:nvPr/>
        </p:nvSpPr>
        <p:spPr>
          <a:xfrm>
            <a:off x="228600" y="2209320"/>
            <a:ext cx="4113360" cy="39625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>
              <a:spcBef>
                <a:spcPts val="34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400" spc="-1" strike="noStrike">
                <a:solidFill>
                  <a:srgbClr val="15262c"/>
                </a:solidFill>
                <a:latin typeface="Arial"/>
              </a:rPr>
              <a:t>Traditional Combustion</a:t>
            </a:r>
            <a:endParaRPr b="0" lang="en-US" sz="1400" spc="-1" strike="noStrike">
              <a:solidFill>
                <a:srgbClr val="15262c"/>
              </a:solidFill>
              <a:latin typeface="Arial"/>
            </a:endParaRPr>
          </a:p>
          <a:p>
            <a:pPr lvl="1" marL="457200" indent="-228600">
              <a:spcBef>
                <a:spcPts val="349"/>
              </a:spcBef>
              <a:buClr>
                <a:srgbClr val="15262c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pc="-1" strike="noStrike">
                <a:solidFill>
                  <a:srgbClr val="15262c"/>
                </a:solidFill>
                <a:latin typeface="Arial"/>
              </a:rPr>
              <a:t>Air fuel fired 21% oxygen, 79% nitrogen</a:t>
            </a:r>
            <a:endParaRPr b="0" lang="en-US" sz="1400" spc="-1" strike="noStrike">
              <a:solidFill>
                <a:srgbClr val="15262c"/>
              </a:solidFill>
              <a:latin typeface="Arial"/>
            </a:endParaRPr>
          </a:p>
          <a:p>
            <a:pPr lvl="1" marL="457200" indent="-228600">
              <a:spcBef>
                <a:spcPts val="349"/>
              </a:spcBef>
              <a:buClr>
                <a:srgbClr val="15262c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pc="-1" strike="noStrike">
                <a:solidFill>
                  <a:srgbClr val="15262c"/>
                </a:solidFill>
                <a:latin typeface="Arial"/>
              </a:rPr>
              <a:t>3 to 5% excess air</a:t>
            </a:r>
            <a:endParaRPr b="0" lang="en-US" sz="1400" spc="-1" strike="noStrike">
              <a:solidFill>
                <a:srgbClr val="15262c"/>
              </a:solidFill>
              <a:latin typeface="Arial"/>
            </a:endParaRPr>
          </a:p>
          <a:p>
            <a:pPr>
              <a:spcBef>
                <a:spcPts val="34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400" spc="-1" strike="noStrike">
              <a:solidFill>
                <a:srgbClr val="15262c"/>
              </a:solidFill>
              <a:latin typeface="Arial"/>
            </a:endParaRPr>
          </a:p>
          <a:p>
            <a:pPr>
              <a:spcBef>
                <a:spcPts val="34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400" spc="-1" strike="noStrike">
                <a:solidFill>
                  <a:srgbClr val="15262c"/>
                </a:solidFill>
                <a:latin typeface="Arial"/>
              </a:rPr>
              <a:t>Relatively Low Flame Temperature</a:t>
            </a:r>
            <a:endParaRPr b="0" lang="en-US" sz="1400" spc="-1" strike="noStrike">
              <a:solidFill>
                <a:srgbClr val="15262c"/>
              </a:solidFill>
              <a:latin typeface="Arial"/>
            </a:endParaRPr>
          </a:p>
          <a:p>
            <a:pPr lvl="1" marL="457200" indent="-228600">
              <a:spcBef>
                <a:spcPts val="349"/>
              </a:spcBef>
              <a:buClr>
                <a:srgbClr val="15262c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400" spc="-1" strike="noStrike">
              <a:solidFill>
                <a:srgbClr val="15262c"/>
              </a:solidFill>
              <a:latin typeface="Arial"/>
            </a:endParaRPr>
          </a:p>
          <a:p>
            <a:pPr>
              <a:spcBef>
                <a:spcPts val="34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400" spc="-1" strike="noStrike">
                <a:solidFill>
                  <a:srgbClr val="15262c"/>
                </a:solidFill>
                <a:latin typeface="Arial"/>
              </a:rPr>
              <a:t>Readily Available Nitrogen to Create NO</a:t>
            </a:r>
            <a:r>
              <a:rPr b="1" lang="en-US" sz="1400" spc="-1" strike="noStrike" baseline="-25000">
                <a:solidFill>
                  <a:srgbClr val="15262c"/>
                </a:solidFill>
                <a:latin typeface="Arial"/>
              </a:rPr>
              <a:t>X</a:t>
            </a:r>
            <a:endParaRPr b="0" lang="en-US" sz="1400" spc="-1" strike="noStrike">
              <a:solidFill>
                <a:srgbClr val="15262c"/>
              </a:solidFill>
              <a:latin typeface="Arial"/>
            </a:endParaRPr>
          </a:p>
          <a:p>
            <a:pPr>
              <a:spcBef>
                <a:spcPts val="34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400" spc="-1" strike="noStrike">
              <a:solidFill>
                <a:srgbClr val="15262c"/>
              </a:solidFill>
              <a:latin typeface="Arial"/>
            </a:endParaRPr>
          </a:p>
          <a:p>
            <a:pPr>
              <a:spcBef>
                <a:spcPts val="34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400" spc="-1" strike="noStrike">
                <a:solidFill>
                  <a:srgbClr val="15262c"/>
                </a:solidFill>
                <a:latin typeface="Arial"/>
              </a:rPr>
              <a:t>Nitrogen Increases the combustion volumes</a:t>
            </a:r>
            <a:endParaRPr b="0" lang="en-US" sz="1400" spc="-1" strike="noStrike">
              <a:solidFill>
                <a:srgbClr val="15262c"/>
              </a:solidFill>
              <a:latin typeface="Arial"/>
            </a:endParaRPr>
          </a:p>
          <a:p>
            <a:pPr>
              <a:spcBef>
                <a:spcPts val="34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400" spc="-1" strike="noStrike">
              <a:solidFill>
                <a:srgbClr val="15262c"/>
              </a:solidFill>
              <a:latin typeface="Arial"/>
            </a:endParaRPr>
          </a:p>
          <a:p>
            <a:pPr>
              <a:spcBef>
                <a:spcPts val="34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400" spc="-1" strike="noStrike">
                <a:solidFill>
                  <a:srgbClr val="15262c"/>
                </a:solidFill>
                <a:latin typeface="Arial"/>
              </a:rPr>
              <a:t>78% Potent heat escapes through Stack.</a:t>
            </a:r>
            <a:endParaRPr b="0" lang="en-US" sz="14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500" name="Line 4"/>
          <p:cNvSpPr/>
          <p:nvPr/>
        </p:nvSpPr>
        <p:spPr>
          <a:xfrm>
            <a:off x="230040" y="1981080"/>
            <a:ext cx="8683920" cy="0"/>
          </a:xfrm>
          <a:prstGeom prst="line">
            <a:avLst/>
          </a:prstGeom>
          <a:ln w="12600">
            <a:solidFill>
              <a:srgbClr val="15262c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501" name="CustomShape 5"/>
          <p:cNvSpPr/>
          <p:nvPr/>
        </p:nvSpPr>
        <p:spPr>
          <a:xfrm>
            <a:off x="4648320" y="2209680"/>
            <a:ext cx="4114800" cy="39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400" spc="-1" strike="noStrike">
                <a:solidFill>
                  <a:srgbClr val="15262c"/>
                </a:solidFill>
                <a:latin typeface="Arial"/>
              </a:rPr>
              <a:t>Higher Flame temperature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400" spc="-1" strike="noStrike">
                <a:solidFill>
                  <a:srgbClr val="15262c"/>
                </a:solidFill>
                <a:latin typeface="Arial"/>
              </a:rPr>
              <a:t>No change in furnace design and materials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400" spc="-1" strike="noStrike">
                <a:solidFill>
                  <a:srgbClr val="15262c"/>
                </a:solidFill>
                <a:latin typeface="Arial"/>
              </a:rPr>
              <a:t>Possibility of variable processes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400" spc="-1" strike="noStrike">
                <a:solidFill>
                  <a:srgbClr val="15262c"/>
                </a:solidFill>
                <a:latin typeface="Arial"/>
              </a:rPr>
              <a:t>No change in versatility of the usage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400" spc="-1" strike="noStrike">
                <a:solidFill>
                  <a:srgbClr val="15262c"/>
                </a:solidFill>
                <a:latin typeface="Arial"/>
              </a:rPr>
              <a:t>Does not affect Inclusions/impurities in the re-melted aluminum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400" spc="-1" strike="noStrike">
                <a:solidFill>
                  <a:srgbClr val="15262c"/>
                </a:solidFill>
                <a:latin typeface="Arial"/>
              </a:rPr>
              <a:t>No change in dross generation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400" spc="-1" strike="noStrike">
                <a:solidFill>
                  <a:srgbClr val="15262c"/>
                </a:solidFill>
                <a:latin typeface="Arial"/>
              </a:rPr>
              <a:t>No change in the yield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CustomShape 1"/>
          <p:cNvSpPr/>
          <p:nvPr/>
        </p:nvSpPr>
        <p:spPr>
          <a:xfrm>
            <a:off x="3505320" y="6477120"/>
            <a:ext cx="1904760" cy="2286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2F7B5FA7-9B18-427C-BC15-A286D9B68315}" type="slidenum">
              <a:rPr b="0" lang="en-US" sz="1200" spc="-1" strike="noStrike">
                <a:solidFill>
                  <a:srgbClr val="ffffff"/>
                </a:solidFill>
                <a:latin typeface="Aria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3" name="TextShape 2"/>
          <p:cNvSpPr txBox="1"/>
          <p:nvPr/>
        </p:nvSpPr>
        <p:spPr>
          <a:xfrm>
            <a:off x="228600" y="914040"/>
            <a:ext cx="86868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3200" spc="-1" strike="noStrike">
                <a:solidFill>
                  <a:srgbClr val="15262c"/>
                </a:solidFill>
                <a:latin typeface="Arial"/>
              </a:rPr>
              <a:t>Jupiter - Encon Solution</a:t>
            </a:r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504" name="CustomShape 3"/>
          <p:cNvSpPr/>
          <p:nvPr/>
        </p:nvSpPr>
        <p:spPr>
          <a:xfrm>
            <a:off x="228600" y="2133720"/>
            <a:ext cx="8610480" cy="144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marL="169560" indent="-169560">
              <a:spcBef>
                <a:spcPts val="448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15262c"/>
                </a:solidFill>
                <a:latin typeface="Arial"/>
              </a:rPr>
              <a:t>Maximizing energy transfer, radiation and increased residence time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169560" indent="-169560">
              <a:spcBef>
                <a:spcPts val="448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15262c"/>
                </a:solidFill>
                <a:latin typeface="Arial"/>
              </a:rPr>
              <a:t>Properly designed combustion system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169560" indent="-169560">
              <a:spcBef>
                <a:spcPts val="448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15262c"/>
                </a:solidFill>
                <a:latin typeface="Arial"/>
              </a:rPr>
              <a:t>Maintaining existing process variables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169560" indent="-169560">
              <a:spcBef>
                <a:spcPts val="448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15262c"/>
                </a:solidFill>
                <a:latin typeface="Arial"/>
              </a:rPr>
              <a:t>Stoichiometric ratio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169560" indent="-169560">
              <a:spcBef>
                <a:spcPts val="448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15262c"/>
                </a:solidFill>
                <a:latin typeface="Arial"/>
              </a:rPr>
              <a:t>Reduce energy input to match efficiency increase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169560" indent="-169560">
              <a:spcBef>
                <a:spcPts val="448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15262c"/>
                </a:solidFill>
                <a:latin typeface="Arial"/>
              </a:rPr>
              <a:t>More economical if you have your own oxygen plant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5" name="Line 4"/>
          <p:cNvSpPr/>
          <p:nvPr/>
        </p:nvSpPr>
        <p:spPr>
          <a:xfrm>
            <a:off x="230040" y="1676520"/>
            <a:ext cx="8683920" cy="0"/>
          </a:xfrm>
          <a:prstGeom prst="line">
            <a:avLst/>
          </a:prstGeom>
          <a:ln w="12600">
            <a:solidFill>
              <a:srgbClr val="15262c"/>
            </a:solidFill>
            <a:miter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CustomShape 1"/>
          <p:cNvSpPr/>
          <p:nvPr/>
        </p:nvSpPr>
        <p:spPr>
          <a:xfrm>
            <a:off x="3505320" y="6477120"/>
            <a:ext cx="1904760" cy="2286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90F78119-13B1-4DAF-952E-2A3B34BC7C43}" type="slidenum">
              <a:rPr b="0" lang="en-US" sz="1200" spc="-1" strike="noStrike">
                <a:solidFill>
                  <a:srgbClr val="ffffff"/>
                </a:solidFill>
                <a:latin typeface="Aria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7" name="TextShape 2"/>
          <p:cNvSpPr txBox="1"/>
          <p:nvPr/>
        </p:nvSpPr>
        <p:spPr>
          <a:xfrm>
            <a:off x="228600" y="914040"/>
            <a:ext cx="86868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3200" spc="-1" strike="noStrike">
                <a:solidFill>
                  <a:srgbClr val="15262c"/>
                </a:solidFill>
                <a:latin typeface="Arial"/>
              </a:rPr>
              <a:t>Jupiter</a:t>
            </a:r>
            <a:r>
              <a:rPr b="1" lang="ja-JP" sz="3200" spc="-1" strike="noStrike">
                <a:solidFill>
                  <a:srgbClr val="15262c"/>
                </a:solidFill>
                <a:latin typeface="Arial"/>
              </a:rPr>
              <a:t>’</a:t>
            </a:r>
            <a:r>
              <a:rPr b="1" lang="en-US" sz="3200" spc="-1" strike="noStrike">
                <a:solidFill>
                  <a:srgbClr val="15262c"/>
                </a:solidFill>
                <a:latin typeface="Arial"/>
              </a:rPr>
              <a:t>s technology…</a:t>
            </a:r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508" name="TextShape 3"/>
          <p:cNvSpPr txBox="1"/>
          <p:nvPr/>
        </p:nvSpPr>
        <p:spPr>
          <a:xfrm>
            <a:off x="228240" y="1828440"/>
            <a:ext cx="4267080" cy="43434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 marL="347400" indent="-347400">
              <a:lnSpc>
                <a:spcPct val="90000"/>
              </a:lnSpc>
              <a:spcBef>
                <a:spcPts val="448"/>
              </a:spcBef>
              <a:buClr>
                <a:srgbClr val="15262c"/>
              </a:buClr>
              <a:buFont typeface="Arial"/>
              <a:buAutoNum type="arabicPeriod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marL="347400" indent="-347400">
              <a:lnSpc>
                <a:spcPct val="90000"/>
              </a:lnSpc>
              <a:spcBef>
                <a:spcPts val="448"/>
              </a:spcBef>
              <a:buClr>
                <a:srgbClr val="15262c"/>
              </a:buClr>
              <a:buFont typeface="Arial"/>
              <a:buAutoNum type="arabicPeriod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marL="347400" indent="-347400">
              <a:lnSpc>
                <a:spcPct val="90000"/>
              </a:lnSpc>
              <a:spcBef>
                <a:spcPts val="448"/>
              </a:spcBef>
              <a:buClr>
                <a:srgbClr val="15262c"/>
              </a:buClr>
              <a:buFont typeface="Arial"/>
              <a:buAutoNum type="arabicPeriod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800" spc="-1" strike="noStrike">
                <a:solidFill>
                  <a:srgbClr val="15262c"/>
                </a:solidFill>
                <a:latin typeface="Arial"/>
              </a:rPr>
              <a:t>is a patented process for the combustion of fossil fuels with pure oxygen</a:t>
            </a:r>
            <a:endParaRPr b="0" lang="en-US" sz="1800" spc="-1" strike="noStrike">
              <a:solidFill>
                <a:srgbClr val="15262c"/>
              </a:solidFill>
              <a:latin typeface="Arial"/>
            </a:endParaRPr>
          </a:p>
          <a:p>
            <a:pPr marL="347400" indent="-347400">
              <a:lnSpc>
                <a:spcPct val="90000"/>
              </a:lnSpc>
              <a:spcBef>
                <a:spcPts val="448"/>
              </a:spcBef>
              <a:buClr>
                <a:srgbClr val="15262c"/>
              </a:buClr>
              <a:buFont typeface="Arial"/>
              <a:buAutoNum type="arabicPeriod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pc="-1" strike="noStrike">
              <a:solidFill>
                <a:srgbClr val="15262c"/>
              </a:solidFill>
              <a:latin typeface="Arial"/>
            </a:endParaRPr>
          </a:p>
          <a:p>
            <a:pPr marL="347400" indent="-347400">
              <a:lnSpc>
                <a:spcPct val="90000"/>
              </a:lnSpc>
              <a:spcBef>
                <a:spcPts val="448"/>
              </a:spcBef>
              <a:buClr>
                <a:srgbClr val="15262c"/>
              </a:buClr>
              <a:buFont typeface="Arial"/>
              <a:buAutoNum type="arabicPeriod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800" spc="-1" strike="noStrike">
                <a:solidFill>
                  <a:srgbClr val="15262c"/>
                </a:solidFill>
                <a:latin typeface="Arial"/>
              </a:rPr>
              <a:t>uses an undiluted high flame temperature, but keeps the same process temperatures</a:t>
            </a:r>
            <a:endParaRPr b="0" lang="en-US" sz="1800" spc="-1" strike="noStrike">
              <a:solidFill>
                <a:srgbClr val="15262c"/>
              </a:solidFill>
              <a:latin typeface="Arial"/>
            </a:endParaRPr>
          </a:p>
          <a:p>
            <a:pPr marL="347400" indent="-347400">
              <a:lnSpc>
                <a:spcPct val="90000"/>
              </a:lnSpc>
              <a:spcBef>
                <a:spcPts val="448"/>
              </a:spcBef>
              <a:buClr>
                <a:srgbClr val="15262c"/>
              </a:buClr>
              <a:buFont typeface="Arial"/>
              <a:buAutoNum type="arabicPeriod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pc="-1" strike="noStrike">
              <a:solidFill>
                <a:srgbClr val="15262c"/>
              </a:solidFill>
              <a:latin typeface="Arial"/>
            </a:endParaRPr>
          </a:p>
          <a:p>
            <a:pPr marL="347400" indent="-347400">
              <a:lnSpc>
                <a:spcPct val="90000"/>
              </a:lnSpc>
              <a:spcBef>
                <a:spcPts val="448"/>
              </a:spcBef>
              <a:buClr>
                <a:srgbClr val="15262c"/>
              </a:buClr>
              <a:buFont typeface="Arial"/>
              <a:buAutoNum type="arabicPeriod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800" spc="-1" strike="noStrike">
                <a:solidFill>
                  <a:srgbClr val="15262c"/>
                </a:solidFill>
                <a:latin typeface="Arial"/>
              </a:rPr>
              <a:t>combusts at or near stoichiometric</a:t>
            </a:r>
            <a:endParaRPr b="0" lang="en-US" sz="1800" spc="-1" strike="noStrike">
              <a:solidFill>
                <a:srgbClr val="15262c"/>
              </a:solidFill>
              <a:latin typeface="Arial"/>
            </a:endParaRPr>
          </a:p>
          <a:p>
            <a:pPr marL="347400" indent="-347400">
              <a:lnSpc>
                <a:spcPct val="90000"/>
              </a:lnSpc>
              <a:spcBef>
                <a:spcPts val="448"/>
              </a:spcBef>
              <a:buClr>
                <a:srgbClr val="15262c"/>
              </a:buClr>
              <a:buFont typeface="Arial"/>
              <a:buAutoNum type="arabicPeriod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pc="-1" strike="noStrike">
              <a:solidFill>
                <a:srgbClr val="15262c"/>
              </a:solidFill>
              <a:latin typeface="Arial"/>
            </a:endParaRPr>
          </a:p>
          <a:p>
            <a:pPr marL="347400" indent="-347400">
              <a:lnSpc>
                <a:spcPct val="90000"/>
              </a:lnSpc>
              <a:spcBef>
                <a:spcPts val="448"/>
              </a:spcBef>
              <a:buClr>
                <a:srgbClr val="15262c"/>
              </a:buClr>
              <a:buFont typeface="Arial"/>
              <a:buAutoNum type="arabicPeriod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800" spc="-1" strike="noStrike">
                <a:solidFill>
                  <a:srgbClr val="15262c"/>
                </a:solidFill>
                <a:latin typeface="Arial"/>
              </a:rPr>
              <a:t>retrofitted using the same furnace design and refractories</a:t>
            </a:r>
            <a:endParaRPr b="0" lang="en-US" sz="1800" spc="-1" strike="noStrike">
              <a:solidFill>
                <a:srgbClr val="15262c"/>
              </a:solidFill>
              <a:latin typeface="Arial"/>
            </a:endParaRPr>
          </a:p>
          <a:p>
            <a:pPr marL="347400" indent="-347400">
              <a:lnSpc>
                <a:spcPct val="90000"/>
              </a:lnSpc>
              <a:spcBef>
                <a:spcPts val="448"/>
              </a:spcBef>
              <a:buClr>
                <a:srgbClr val="15262c"/>
              </a:buClr>
              <a:buFont typeface="Arial"/>
              <a:buAutoNum type="arabicPeriod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509" name="Line 4"/>
          <p:cNvSpPr/>
          <p:nvPr/>
        </p:nvSpPr>
        <p:spPr>
          <a:xfrm>
            <a:off x="230040" y="1676520"/>
            <a:ext cx="8683920" cy="0"/>
          </a:xfrm>
          <a:prstGeom prst="line">
            <a:avLst/>
          </a:prstGeom>
          <a:ln w="12600">
            <a:solidFill>
              <a:srgbClr val="15262c"/>
            </a:solidFill>
            <a:miter/>
          </a:ln>
        </p:spPr>
        <p:style>
          <a:lnRef idx="0"/>
          <a:fillRef idx="0"/>
          <a:effectRef idx="0"/>
          <a:fontRef idx="minor"/>
        </p:style>
      </p:sp>
      <p:pic>
        <p:nvPicPr>
          <p:cNvPr id="510" name="Picture 9" descr="948B63C1-649B-43F1-871C-F9509294B71C@local"/>
          <p:cNvPicPr/>
          <p:nvPr/>
        </p:nvPicPr>
        <p:blipFill>
          <a:blip r:embed="rId1"/>
          <a:stretch/>
        </p:blipFill>
        <p:spPr>
          <a:xfrm>
            <a:off x="4648320" y="2546280"/>
            <a:ext cx="4267080" cy="2906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CustomShape 1"/>
          <p:cNvSpPr/>
          <p:nvPr/>
        </p:nvSpPr>
        <p:spPr>
          <a:xfrm>
            <a:off x="3505320" y="6477120"/>
            <a:ext cx="1904760" cy="2286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5E70650A-FE46-4DFE-B0C0-DAA585FF1B7A}" type="slidenum">
              <a:rPr b="0" lang="en-US" sz="1200" spc="-1" strike="noStrike">
                <a:solidFill>
                  <a:srgbClr val="ffffff"/>
                </a:solidFill>
                <a:latin typeface="Aria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2" name="TextShape 2"/>
          <p:cNvSpPr txBox="1"/>
          <p:nvPr/>
        </p:nvSpPr>
        <p:spPr>
          <a:xfrm>
            <a:off x="228600" y="914040"/>
            <a:ext cx="86868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2800" spc="-1" strike="noStrike">
                <a:solidFill>
                  <a:srgbClr val="15262c"/>
                </a:solidFill>
                <a:latin typeface="Arial"/>
              </a:rPr>
              <a:t>Aluminum Applications, Best Practice &amp; Benefits </a:t>
            </a:r>
            <a:endParaRPr b="1" lang="en-US" sz="28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513" name="TextShape 3"/>
          <p:cNvSpPr txBox="1"/>
          <p:nvPr/>
        </p:nvSpPr>
        <p:spPr>
          <a:xfrm>
            <a:off x="228600" y="1828800"/>
            <a:ext cx="4495680" cy="449568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 marL="609480" indent="-609480">
              <a:spcBef>
                <a:spcPts val="49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000" spc="-1" strike="noStrike">
                <a:solidFill>
                  <a:srgbClr val="15262c"/>
                </a:solidFill>
                <a:latin typeface="Arial"/>
              </a:rPr>
              <a:t>Secondary Aluminum</a:t>
            </a:r>
            <a:endParaRPr b="0" lang="en-US" sz="2000" spc="-1" strike="noStrike">
              <a:solidFill>
                <a:srgbClr val="15262c"/>
              </a:solidFill>
              <a:latin typeface="Arial"/>
            </a:endParaRPr>
          </a:p>
          <a:p>
            <a:pPr marL="609480" indent="-609480">
              <a:spcBef>
                <a:spcPts val="49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000" spc="-1" strike="noStrike">
                <a:solidFill>
                  <a:srgbClr val="15262c"/>
                </a:solidFill>
                <a:latin typeface="Arial"/>
              </a:rPr>
              <a:t>Re-melting &amp; Holding furnaces </a:t>
            </a:r>
            <a:endParaRPr b="0" lang="en-US" sz="2000" spc="-1" strike="noStrike">
              <a:solidFill>
                <a:srgbClr val="15262c"/>
              </a:solidFill>
              <a:latin typeface="Arial"/>
            </a:endParaRPr>
          </a:p>
          <a:p>
            <a:pPr marL="609480" indent="-609480">
              <a:spcBef>
                <a:spcPts val="49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000" spc="-1" strike="noStrike">
                <a:solidFill>
                  <a:srgbClr val="15262c"/>
                </a:solidFill>
                <a:latin typeface="Arial"/>
              </a:rPr>
              <a:t>Dross Recovery</a:t>
            </a:r>
            <a:endParaRPr b="0" lang="en-US" sz="2000" spc="-1" strike="noStrike">
              <a:solidFill>
                <a:srgbClr val="15262c"/>
              </a:solidFill>
              <a:latin typeface="Arial"/>
            </a:endParaRPr>
          </a:p>
          <a:p>
            <a:pPr marL="609480" indent="-609480">
              <a:spcBef>
                <a:spcPts val="49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000" spc="-1" strike="noStrike">
                <a:solidFill>
                  <a:srgbClr val="15262c"/>
                </a:solidFill>
                <a:latin typeface="Arial"/>
              </a:rPr>
              <a:t>Co Production</a:t>
            </a:r>
            <a:endParaRPr b="0" lang="en-US" sz="2000" spc="-1" strike="noStrike">
              <a:solidFill>
                <a:srgbClr val="15262c"/>
              </a:solidFill>
              <a:latin typeface="Arial"/>
            </a:endParaRPr>
          </a:p>
          <a:p>
            <a:pPr lvl="1" marL="990360" indent="-533160">
              <a:spcBef>
                <a:spcPts val="448"/>
              </a:spcBef>
              <a:buClr>
                <a:srgbClr val="15262c"/>
              </a:buClr>
              <a:buFont typeface="Arial"/>
              <a:buChar char="–"/>
              <a:tabLst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800" spc="-1" strike="noStrike">
                <a:solidFill>
                  <a:srgbClr val="15262c"/>
                </a:solidFill>
                <a:latin typeface="Arial"/>
              </a:rPr>
              <a:t>Nitrogen </a:t>
            </a:r>
            <a:endParaRPr b="0" lang="en-US" sz="1800" spc="-1" strike="noStrike">
              <a:solidFill>
                <a:srgbClr val="15262c"/>
              </a:solidFill>
              <a:latin typeface="Arial"/>
            </a:endParaRPr>
          </a:p>
          <a:p>
            <a:pPr lvl="1" marL="990360" indent="-533160">
              <a:spcBef>
                <a:spcPts val="448"/>
              </a:spcBef>
              <a:buClr>
                <a:srgbClr val="15262c"/>
              </a:buClr>
              <a:buFont typeface="Arial"/>
              <a:buChar char="–"/>
              <a:tabLst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800" spc="-1" strike="noStrike">
                <a:solidFill>
                  <a:srgbClr val="15262c"/>
                </a:solidFill>
                <a:latin typeface="Arial"/>
              </a:rPr>
              <a:t>Argon </a:t>
            </a:r>
            <a:endParaRPr b="0" lang="en-US" sz="1800" spc="-1" strike="noStrike">
              <a:solidFill>
                <a:srgbClr val="15262c"/>
              </a:solidFill>
              <a:latin typeface="Arial"/>
            </a:endParaRPr>
          </a:p>
          <a:p>
            <a:pPr marL="609480" indent="-609480">
              <a:spcBef>
                <a:spcPts val="49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000" spc="-1" strike="noStrike">
                <a:solidFill>
                  <a:srgbClr val="15262c"/>
                </a:solidFill>
                <a:latin typeface="Arial"/>
              </a:rPr>
              <a:t>Alumina Calcinations Processing </a:t>
            </a:r>
            <a:endParaRPr b="0" lang="en-US" sz="2000" spc="-1" strike="noStrike">
              <a:solidFill>
                <a:srgbClr val="15262c"/>
              </a:solidFill>
              <a:latin typeface="Arial"/>
            </a:endParaRPr>
          </a:p>
          <a:p>
            <a:pPr marL="609480" indent="-609480">
              <a:spcBef>
                <a:spcPts val="49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000" spc="-1" strike="noStrike">
                <a:solidFill>
                  <a:srgbClr val="15262c"/>
                </a:solidFill>
                <a:latin typeface="Arial"/>
              </a:rPr>
              <a:t>Power Generation</a:t>
            </a:r>
            <a:endParaRPr b="0" lang="en-US" sz="20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514" name="Line 4"/>
          <p:cNvSpPr/>
          <p:nvPr/>
        </p:nvSpPr>
        <p:spPr>
          <a:xfrm>
            <a:off x="230040" y="1676520"/>
            <a:ext cx="8683920" cy="0"/>
          </a:xfrm>
          <a:prstGeom prst="line">
            <a:avLst/>
          </a:prstGeom>
          <a:ln w="12600">
            <a:solidFill>
              <a:srgbClr val="15262c"/>
            </a:solidFill>
            <a:miter/>
          </a:ln>
        </p:spPr>
        <p:style>
          <a:lnRef idx="0"/>
          <a:fillRef idx="0"/>
          <a:effectRef idx="0"/>
          <a:fontRef idx="minor"/>
        </p:style>
      </p:sp>
      <p:pic>
        <p:nvPicPr>
          <p:cNvPr id="515" name="Picture 7" descr="MVC-009S"/>
          <p:cNvPicPr/>
          <p:nvPr/>
        </p:nvPicPr>
        <p:blipFill>
          <a:blip r:embed="rId1"/>
          <a:stretch/>
        </p:blipFill>
        <p:spPr>
          <a:xfrm>
            <a:off x="4876920" y="1828800"/>
            <a:ext cx="3886200" cy="3505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CustomShape 1"/>
          <p:cNvSpPr/>
          <p:nvPr/>
        </p:nvSpPr>
        <p:spPr>
          <a:xfrm>
            <a:off x="3505320" y="6477120"/>
            <a:ext cx="1904760" cy="2286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CA5A73F4-6547-4082-8F44-043ACBB011A4}" type="slidenum">
              <a:rPr b="0" lang="en-US" sz="1200" spc="-1" strike="noStrike">
                <a:solidFill>
                  <a:srgbClr val="ffffff"/>
                </a:solidFill>
                <a:latin typeface="Aria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7" name="TextShape 2"/>
          <p:cNvSpPr txBox="1"/>
          <p:nvPr/>
        </p:nvSpPr>
        <p:spPr>
          <a:xfrm>
            <a:off x="228600" y="914040"/>
            <a:ext cx="86868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3200" spc="-1" strike="noStrike">
                <a:solidFill>
                  <a:srgbClr val="15262c"/>
                </a:solidFill>
                <a:latin typeface="Arial"/>
              </a:rPr>
              <a:t>Results with Aluminum Melting</a:t>
            </a:r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518" name="CustomShape 3"/>
          <p:cNvSpPr/>
          <p:nvPr/>
        </p:nvSpPr>
        <p:spPr>
          <a:xfrm>
            <a:off x="228600" y="1905120"/>
            <a:ext cx="4114800" cy="396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marL="347400" indent="-347400">
              <a:lnSpc>
                <a:spcPct val="90000"/>
              </a:lnSpc>
              <a:spcBef>
                <a:spcPts val="34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400" spc="-1" strike="noStrike">
                <a:solidFill>
                  <a:srgbClr val="15262c"/>
                </a:solidFill>
                <a:latin typeface="Arial"/>
              </a:rPr>
              <a:t>Improved Energy Efficiency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7400" indent="-347400">
              <a:lnSpc>
                <a:spcPct val="120000"/>
              </a:lnSpc>
              <a:spcBef>
                <a:spcPts val="34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pc="-1" strike="noStrike">
                <a:solidFill>
                  <a:srgbClr val="15262c"/>
                </a:solidFill>
                <a:latin typeface="Arial"/>
              </a:rPr>
              <a:t>417 – 500 Kcal / Kg for continuous runs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7400" indent="-347400">
              <a:spcBef>
                <a:spcPts val="34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pc="-1" strike="noStrike">
                <a:solidFill>
                  <a:srgbClr val="15262c"/>
                </a:solidFill>
                <a:latin typeface="Arial"/>
              </a:rPr>
              <a:t>Elimination of airborne nitrogen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7400" indent="-347400">
              <a:spcBef>
                <a:spcPts val="34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pc="-1" strike="noStrike">
                <a:solidFill>
                  <a:srgbClr val="15262c"/>
                </a:solidFill>
                <a:latin typeface="Arial"/>
              </a:rPr>
              <a:t>More radiant heat transfer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7400" indent="-347400">
              <a:spcBef>
                <a:spcPts val="34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pc="-1" strike="noStrike">
                <a:solidFill>
                  <a:srgbClr val="15262c"/>
                </a:solidFill>
                <a:latin typeface="Arial"/>
              </a:rPr>
              <a:t>Longer gas residence time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7400" indent="-347400">
              <a:spcBef>
                <a:spcPts val="34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7400" indent="-347400">
              <a:lnSpc>
                <a:spcPct val="90000"/>
              </a:lnSpc>
              <a:spcBef>
                <a:spcPts val="34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400" spc="-1" strike="noStrike">
                <a:solidFill>
                  <a:srgbClr val="15262c"/>
                </a:solidFill>
                <a:latin typeface="Arial"/>
              </a:rPr>
              <a:t>Lower Fuel Costs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7400" indent="-347400">
              <a:lnSpc>
                <a:spcPct val="120000"/>
              </a:lnSpc>
              <a:spcBef>
                <a:spcPts val="34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pc="-1" strike="noStrike">
                <a:solidFill>
                  <a:srgbClr val="15262c"/>
                </a:solidFill>
                <a:latin typeface="Arial"/>
              </a:rPr>
              <a:t>Natural gas fuel reduction up to 73%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7400" indent="-347400">
              <a:spcBef>
                <a:spcPts val="34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pc="-1" strike="noStrike">
                <a:solidFill>
                  <a:srgbClr val="15262c"/>
                </a:solidFill>
                <a:latin typeface="Arial"/>
              </a:rPr>
              <a:t>Oil fuel usage reduction up to 68%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7400" indent="-347400">
              <a:spcBef>
                <a:spcPts val="34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7400" indent="-347400">
              <a:lnSpc>
                <a:spcPct val="90000"/>
              </a:lnSpc>
              <a:spcBef>
                <a:spcPts val="34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400" spc="-1" strike="noStrike">
                <a:solidFill>
                  <a:srgbClr val="15262c"/>
                </a:solidFill>
                <a:latin typeface="Arial"/>
              </a:rPr>
              <a:t>Improved Production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7400" indent="-347400">
              <a:lnSpc>
                <a:spcPct val="120000"/>
              </a:lnSpc>
              <a:spcBef>
                <a:spcPts val="349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pc="-1" strike="noStrike">
                <a:solidFill>
                  <a:srgbClr val="15262c"/>
                </a:solidFill>
                <a:latin typeface="Arial"/>
              </a:rPr>
              <a:t>Better heat transfer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9" name="Line 4"/>
          <p:cNvSpPr/>
          <p:nvPr/>
        </p:nvSpPr>
        <p:spPr>
          <a:xfrm>
            <a:off x="230040" y="1676520"/>
            <a:ext cx="8683920" cy="0"/>
          </a:xfrm>
          <a:prstGeom prst="line">
            <a:avLst/>
          </a:prstGeom>
          <a:ln w="12600">
            <a:solidFill>
              <a:srgbClr val="15262c"/>
            </a:solidFill>
            <a:miter/>
          </a:ln>
        </p:spPr>
        <p:style>
          <a:lnRef idx="0"/>
          <a:fillRef idx="0"/>
          <a:effectRef idx="0"/>
          <a:fontRef idx="minor"/>
        </p:style>
      </p:sp>
      <p:pic>
        <p:nvPicPr>
          <p:cNvPr id="520" name="Picture 5" descr=""/>
          <p:cNvPicPr/>
          <p:nvPr/>
        </p:nvPicPr>
        <p:blipFill>
          <a:blip r:embed="rId1"/>
          <a:stretch/>
        </p:blipFill>
        <p:spPr>
          <a:xfrm>
            <a:off x="4572000" y="1981080"/>
            <a:ext cx="4154400" cy="3657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CustomShape 1"/>
          <p:cNvSpPr/>
          <p:nvPr/>
        </p:nvSpPr>
        <p:spPr>
          <a:xfrm>
            <a:off x="3505320" y="6477120"/>
            <a:ext cx="1904760" cy="2286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9D5907EB-61CA-4573-89D5-700AE813CE15}" type="slidenum">
              <a:rPr b="0" lang="en-US" sz="1200" spc="-1" strike="noStrike">
                <a:solidFill>
                  <a:srgbClr val="ffffff"/>
                </a:solidFill>
                <a:latin typeface="Aria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2" name="TextShape 2"/>
          <p:cNvSpPr txBox="1"/>
          <p:nvPr/>
        </p:nvSpPr>
        <p:spPr>
          <a:xfrm>
            <a:off x="228600" y="914040"/>
            <a:ext cx="86868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3200" spc="-1" strike="noStrike">
                <a:solidFill>
                  <a:srgbClr val="15262c"/>
                </a:solidFill>
                <a:latin typeface="Arial"/>
              </a:rPr>
              <a:t>Results with Aluminum Melting</a:t>
            </a:r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523" name="Line 3"/>
          <p:cNvSpPr/>
          <p:nvPr/>
        </p:nvSpPr>
        <p:spPr>
          <a:xfrm>
            <a:off x="230040" y="1676520"/>
            <a:ext cx="8683920" cy="0"/>
          </a:xfrm>
          <a:prstGeom prst="line">
            <a:avLst/>
          </a:prstGeom>
          <a:ln w="12600">
            <a:solidFill>
              <a:srgbClr val="15262c"/>
            </a:solidFill>
            <a:miter/>
          </a:ln>
        </p:spPr>
        <p:style>
          <a:lnRef idx="0"/>
          <a:fillRef idx="0"/>
          <a:effectRef idx="0"/>
          <a:fontRef idx="minor"/>
        </p:style>
      </p:sp>
      <p:graphicFrame>
        <p:nvGraphicFramePr>
          <p:cNvPr id="524" name="Table 4"/>
          <p:cNvGraphicFramePr/>
          <p:nvPr/>
        </p:nvGraphicFramePr>
        <p:xfrm>
          <a:off x="380880" y="1981080"/>
          <a:ext cx="8269560" cy="4711680"/>
        </p:xfrm>
        <a:graphic>
          <a:graphicData uri="http://schemas.openxmlformats.org/drawingml/2006/table">
            <a:tbl>
              <a:tblPr/>
              <a:tblGrid>
                <a:gridCol w="836640"/>
                <a:gridCol w="1096920"/>
                <a:gridCol w="1338480"/>
                <a:gridCol w="772920"/>
                <a:gridCol w="879480"/>
                <a:gridCol w="836640"/>
                <a:gridCol w="836640"/>
                <a:gridCol w="835200"/>
                <a:gridCol w="836640"/>
              </a:tblGrid>
              <a:tr h="519120">
                <a:tc>
                  <a:txBody>
                    <a:bodyPr lIns="90000" rIns="90000" tIns="46800" bIns="46800">
                      <a:noAutofit/>
                    </a:bodyPr>
                    <a:p>
                      <a:pPr algn="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 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1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Estimated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1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Production FCE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 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 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 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 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 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 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noFill/>
                  </a:tcPr>
                </a:tc>
              </a:tr>
              <a:tr h="517680"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1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Year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1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Casted Aluminum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1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Natural Gas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1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Waste Oil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1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Waste Oil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1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Percent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1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CO2 - Oil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1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CO2 - NG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1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CO2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noFill/>
                  </a:tcPr>
                </a:tc>
              </a:tr>
              <a:tr h="519120">
                <a:tc>
                  <a:txBody>
                    <a:bodyPr lIns="90000" rIns="90000" tIns="46800" bIns="46800">
                      <a:noAutofit/>
                    </a:bodyPr>
                    <a:p>
                      <a:pPr algn="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 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1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Tonnes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1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MNkCal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1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MNkCal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1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Litres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1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Oxy-fired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1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TPY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1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TPY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1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TPY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17320">
                <a:tc>
                  <a:txBody>
                    <a:bodyPr lIns="90000" rIns="90000" tIns="46800" bIns="46800">
                      <a:noAutofit/>
                    </a:bodyPr>
                    <a:p>
                      <a:pPr algn="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1997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61,144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spcBef>
                          <a:spcPts val="298"/>
                        </a:spcBef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1,52,553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1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0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1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0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1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0.00%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1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 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1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 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1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 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noFill/>
                  </a:tcPr>
                </a:tc>
              </a:tr>
              <a:tr h="519120">
                <a:tc>
                  <a:txBody>
                    <a:bodyPr lIns="90000" rIns="90000" tIns="46800" bIns="46800">
                      <a:noAutofit/>
                    </a:bodyPr>
                    <a:p>
                      <a:pPr algn="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1998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74,409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spcBef>
                          <a:spcPts val="298"/>
                        </a:spcBef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1,43,656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0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0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1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26.90%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0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32,001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32,001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noFill/>
                  </a:tcPr>
                </a:tc>
              </a:tr>
              <a:tr h="519120">
                <a:tc>
                  <a:txBody>
                    <a:bodyPr lIns="90000" rIns="90000" tIns="46800" bIns="46800">
                      <a:noAutofit/>
                    </a:bodyPr>
                    <a:p>
                      <a:pPr algn="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1999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82,548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spcBef>
                          <a:spcPts val="298"/>
                        </a:spcBef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1,11,321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0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0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1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46.00%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0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24,798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24,798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noFill/>
                  </a:tcPr>
                </a:tc>
              </a:tr>
              <a:tr h="517680">
                <a:tc>
                  <a:txBody>
                    <a:bodyPr lIns="90000" rIns="90000" tIns="46800" bIns="46800">
                      <a:noAutofit/>
                    </a:bodyPr>
                    <a:p>
                      <a:pPr algn="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2000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83,813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spcBef>
                          <a:spcPts val="298"/>
                        </a:spcBef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1,01,004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0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0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1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53.50%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0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22,499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22,499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noFill/>
                  </a:tcPr>
                </a:tc>
              </a:tr>
              <a:tr h="519120">
                <a:tc>
                  <a:txBody>
                    <a:bodyPr lIns="90000" rIns="90000" tIns="46800" bIns="46800">
                      <a:noAutofit/>
                    </a:bodyPr>
                    <a:p>
                      <a:pPr algn="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2001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73,159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spcBef>
                          <a:spcPts val="298"/>
                        </a:spcBef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31,504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21,298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23,19,228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1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100.00%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5,930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7,018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r"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12,948</a:t>
                      </a:r>
                      <a:endParaRPr b="0" lang="en-US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63400">
                <a:tc>
                  <a:tcPr marL="90000" marR="90000">
                    <a:lnT w="12240">
                      <a:solidFill>
                        <a:srgbClr val="000000"/>
                      </a:solidFill>
                    </a:lnT>
                    <a:noFill/>
                  </a:tcPr>
                </a:tc>
                <a:tc>
                  <a:tcPr marL="90000" marR="90000">
                    <a:lnT w="12240">
                      <a:solidFill>
                        <a:srgbClr val="000000"/>
                      </a:solidFill>
                    </a:lnT>
                    <a:noFill/>
                  </a:tcPr>
                </a:tc>
                <a:tc>
                  <a:tcPr marL="90000" marR="90000">
                    <a:lnT w="12240">
                      <a:solidFill>
                        <a:srgbClr val="000000"/>
                      </a:solidFill>
                    </a:lnT>
                    <a:noFill/>
                  </a:tcPr>
                </a:tc>
                <a:tc>
                  <a:tcPr marL="90000" marR="90000">
                    <a:lnT w="12240">
                      <a:solidFill>
                        <a:srgbClr val="000000"/>
                      </a:solidFill>
                    </a:lnT>
                    <a:noFill/>
                  </a:tcPr>
                </a:tc>
                <a:tc>
                  <a:tcPr marL="90000" marR="90000">
                    <a:lnT w="12240">
                      <a:solidFill>
                        <a:srgbClr val="000000"/>
                      </a:solidFill>
                    </a:lnT>
                    <a:noFill/>
                  </a:tcPr>
                </a:tc>
                <a:tc>
                  <a:tcPr marL="90000" marR="90000">
                    <a:lnT w="12240">
                      <a:solidFill>
                        <a:srgbClr val="000000"/>
                      </a:solidFill>
                    </a:lnT>
                    <a:noFill/>
                  </a:tcPr>
                </a:tc>
                <a:tc>
                  <a:tcPr marL="90000" marR="90000">
                    <a:lnT w="12240">
                      <a:solidFill>
                        <a:srgbClr val="000000"/>
                      </a:solidFill>
                    </a:lnT>
                    <a:noFill/>
                  </a:tcPr>
                </a:tc>
                <a:tc>
                  <a:tcPr marL="90000" marR="90000">
                    <a:lnT w="12240">
                      <a:solidFill>
                        <a:srgbClr val="000000"/>
                      </a:solidFill>
                    </a:lnT>
                    <a:noFill/>
                  </a:tcPr>
                </a:tc>
                <a:tc>
                  <a:tcPr marL="90000" marR="90000">
                    <a:lnT w="12240">
                      <a:solidFill>
                        <a:srgbClr val="000000"/>
                      </a:solidFill>
                    </a:lnT>
                    <a:noFill/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CustomShape 1"/>
          <p:cNvSpPr/>
          <p:nvPr/>
        </p:nvSpPr>
        <p:spPr>
          <a:xfrm>
            <a:off x="3505320" y="6477120"/>
            <a:ext cx="1904760" cy="2286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FAA18D8D-3A6B-4C06-923B-793A8334C0D5}" type="slidenum">
              <a:rPr b="0" lang="en-US" sz="1200" spc="-1" strike="noStrike">
                <a:solidFill>
                  <a:srgbClr val="ffffff"/>
                </a:solidFill>
                <a:latin typeface="Aria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6" name="TextShape 2"/>
          <p:cNvSpPr txBox="1"/>
          <p:nvPr/>
        </p:nvSpPr>
        <p:spPr>
          <a:xfrm>
            <a:off x="228600" y="990360"/>
            <a:ext cx="8686800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>
              <a:lnSpc>
                <a:spcPct val="8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3200" spc="-1" strike="noStrike">
                <a:solidFill>
                  <a:srgbClr val="15262c"/>
                </a:solidFill>
                <a:latin typeface="Arial"/>
              </a:rPr>
              <a:t>Results with Aluminum Melting</a:t>
            </a:r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527" name="TextShape 3"/>
          <p:cNvSpPr txBox="1"/>
          <p:nvPr/>
        </p:nvSpPr>
        <p:spPr>
          <a:xfrm>
            <a:off x="228240" y="2516040"/>
            <a:ext cx="3048120" cy="27417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marL="169560" indent="-169560">
              <a:lnSpc>
                <a:spcPct val="70000"/>
              </a:lnSpc>
              <a:spcBef>
                <a:spcPts val="34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15262c"/>
              </a:solidFill>
              <a:latin typeface="Arial"/>
            </a:endParaRPr>
          </a:p>
          <a:p>
            <a:pPr marL="169560" indent="-169560">
              <a:lnSpc>
                <a:spcPct val="70000"/>
              </a:lnSpc>
              <a:spcBef>
                <a:spcPts val="4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15262c"/>
                </a:solidFill>
                <a:latin typeface="Arial"/>
              </a:rPr>
              <a:t>Usage of Oxy-Fuel at</a:t>
            </a:r>
            <a:endParaRPr b="0" lang="en-US" sz="1800" spc="-1" strike="noStrike">
              <a:solidFill>
                <a:srgbClr val="15262c"/>
              </a:solidFill>
              <a:latin typeface="Arial"/>
            </a:endParaRPr>
          </a:p>
          <a:p>
            <a:pPr marL="169560" indent="-169560">
              <a:lnSpc>
                <a:spcPct val="70000"/>
              </a:lnSpc>
              <a:spcBef>
                <a:spcPts val="4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15262c"/>
                </a:solidFill>
                <a:latin typeface="Arial"/>
              </a:rPr>
              <a:t>Jupiter Aluminum Corp.</a:t>
            </a:r>
            <a:endParaRPr b="0" lang="en-US" sz="1800" spc="-1" strike="noStrike">
              <a:solidFill>
                <a:srgbClr val="15262c"/>
              </a:solidFill>
              <a:latin typeface="Arial"/>
            </a:endParaRPr>
          </a:p>
          <a:p>
            <a:pPr marL="169560" indent="-169560">
              <a:lnSpc>
                <a:spcPct val="70000"/>
              </a:lnSpc>
              <a:spcBef>
                <a:spcPts val="4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pc="-1" strike="noStrike">
              <a:solidFill>
                <a:srgbClr val="15262c"/>
              </a:solidFill>
              <a:latin typeface="Arial"/>
            </a:endParaRPr>
          </a:p>
          <a:p>
            <a:pPr marL="169560" indent="-169560" algn="ctr">
              <a:lnSpc>
                <a:spcPct val="80000"/>
              </a:lnSpc>
              <a:spcBef>
                <a:spcPts val="4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15262c"/>
                </a:solidFill>
                <a:latin typeface="Arial"/>
              </a:rPr>
              <a:t>1997:    0%</a:t>
            </a:r>
            <a:endParaRPr b="0" lang="en-US" sz="1800" spc="-1" strike="noStrike">
              <a:solidFill>
                <a:srgbClr val="15262c"/>
              </a:solidFill>
              <a:latin typeface="Arial"/>
            </a:endParaRPr>
          </a:p>
          <a:p>
            <a:pPr marL="169560" indent="-169560" algn="ctr">
              <a:lnSpc>
                <a:spcPct val="80000"/>
              </a:lnSpc>
              <a:spcBef>
                <a:spcPts val="4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15262c"/>
                </a:solidFill>
                <a:latin typeface="Arial"/>
              </a:rPr>
              <a:t>1998:  27%</a:t>
            </a:r>
            <a:endParaRPr b="0" lang="en-US" sz="1800" spc="-1" strike="noStrike">
              <a:solidFill>
                <a:srgbClr val="15262c"/>
              </a:solidFill>
              <a:latin typeface="Arial"/>
            </a:endParaRPr>
          </a:p>
          <a:p>
            <a:pPr marL="169560" indent="-169560" algn="ctr">
              <a:lnSpc>
                <a:spcPct val="80000"/>
              </a:lnSpc>
              <a:spcBef>
                <a:spcPts val="4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15262c"/>
                </a:solidFill>
                <a:latin typeface="Arial"/>
              </a:rPr>
              <a:t>1999:  46%</a:t>
            </a:r>
            <a:endParaRPr b="0" lang="en-US" sz="1800" spc="-1" strike="noStrike">
              <a:solidFill>
                <a:srgbClr val="15262c"/>
              </a:solidFill>
              <a:latin typeface="Arial"/>
            </a:endParaRPr>
          </a:p>
          <a:p>
            <a:pPr marL="169560" indent="-169560" algn="ctr">
              <a:lnSpc>
                <a:spcPct val="80000"/>
              </a:lnSpc>
              <a:spcBef>
                <a:spcPts val="4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15262c"/>
                </a:solidFill>
                <a:latin typeface="Arial"/>
              </a:rPr>
              <a:t>2000:  54%</a:t>
            </a:r>
            <a:endParaRPr b="0" lang="en-US" sz="1800" spc="-1" strike="noStrike">
              <a:solidFill>
                <a:srgbClr val="15262c"/>
              </a:solidFill>
              <a:latin typeface="Arial"/>
            </a:endParaRPr>
          </a:p>
          <a:p>
            <a:pPr marL="169560" indent="-169560" algn="ctr">
              <a:lnSpc>
                <a:spcPct val="80000"/>
              </a:lnSpc>
              <a:spcBef>
                <a:spcPts val="448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15262c"/>
                </a:solidFill>
                <a:latin typeface="Arial"/>
              </a:rPr>
              <a:t>2001: 100%</a:t>
            </a:r>
            <a:endParaRPr b="0" lang="en-US" sz="18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528" name="Line 4"/>
          <p:cNvSpPr/>
          <p:nvPr/>
        </p:nvSpPr>
        <p:spPr>
          <a:xfrm>
            <a:off x="230040" y="1676520"/>
            <a:ext cx="8683920" cy="0"/>
          </a:xfrm>
          <a:prstGeom prst="line">
            <a:avLst/>
          </a:prstGeom>
          <a:ln w="12600">
            <a:solidFill>
              <a:srgbClr val="15262c"/>
            </a:solidFill>
            <a:miter/>
          </a:ln>
        </p:spPr>
        <p:style>
          <a:lnRef idx="0"/>
          <a:fillRef idx="0"/>
          <a:effectRef idx="0"/>
          <a:fontRef idx="minor"/>
        </p:style>
      </p:sp>
      <p:pic>
        <p:nvPicPr>
          <p:cNvPr id="529" name="Picture 11" descr="clean_graph"/>
          <p:cNvPicPr/>
          <p:nvPr/>
        </p:nvPicPr>
        <p:blipFill>
          <a:blip r:embed="rId1"/>
          <a:stretch/>
        </p:blipFill>
        <p:spPr>
          <a:xfrm>
            <a:off x="3429000" y="1905120"/>
            <a:ext cx="5257800" cy="4271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CustomShape 1"/>
          <p:cNvSpPr/>
          <p:nvPr/>
        </p:nvSpPr>
        <p:spPr>
          <a:xfrm>
            <a:off x="3505320" y="6477120"/>
            <a:ext cx="1904760" cy="2286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B391A91A-87DA-4A41-A129-133F19966E87}" type="slidenum">
              <a:rPr b="0" lang="en-US" sz="1200" spc="-1" strike="noStrike">
                <a:solidFill>
                  <a:srgbClr val="ffffff"/>
                </a:solidFill>
                <a:latin typeface="Aria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1" name="TextShape 2"/>
          <p:cNvSpPr txBox="1"/>
          <p:nvPr/>
        </p:nvSpPr>
        <p:spPr>
          <a:xfrm>
            <a:off x="228600" y="914040"/>
            <a:ext cx="86868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2800" spc="-1" strike="noStrike">
                <a:solidFill>
                  <a:srgbClr val="15262c"/>
                </a:solidFill>
                <a:latin typeface="Arial"/>
              </a:rPr>
              <a:t>Carbon Markets &amp; Environmental Funds</a:t>
            </a:r>
            <a:endParaRPr b="1" lang="en-US" sz="28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532" name="TextShape 3"/>
          <p:cNvSpPr txBox="1"/>
          <p:nvPr/>
        </p:nvSpPr>
        <p:spPr>
          <a:xfrm>
            <a:off x="228600" y="1905120"/>
            <a:ext cx="4191120" cy="41925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 marL="342720" indent="-342720">
              <a:lnSpc>
                <a:spcPct val="110000"/>
              </a:lnSpc>
              <a:spcBef>
                <a:spcPts val="400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600" spc="-1" strike="noStrike">
                <a:solidFill>
                  <a:srgbClr val="15262c"/>
                </a:solidFill>
                <a:latin typeface="Arial"/>
              </a:rPr>
              <a:t>Mandatory Carbon Market</a:t>
            </a:r>
            <a:endParaRPr b="0" lang="en-US" sz="1600" spc="-1" strike="noStrike">
              <a:solidFill>
                <a:srgbClr val="15262c"/>
              </a:solidFill>
              <a:latin typeface="Arial"/>
            </a:endParaRPr>
          </a:p>
          <a:p>
            <a:pPr lvl="1" marL="742680" indent="-285480">
              <a:lnSpc>
                <a:spcPct val="110000"/>
              </a:lnSpc>
              <a:spcBef>
                <a:spcPts val="349"/>
              </a:spcBef>
              <a:buClr>
                <a:srgbClr val="15262c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pc="-1" strike="noStrike">
                <a:solidFill>
                  <a:srgbClr val="15262c"/>
                </a:solidFill>
                <a:latin typeface="Arial"/>
              </a:rPr>
              <a:t>CDM Project Development</a:t>
            </a:r>
            <a:endParaRPr b="0" lang="en-US" sz="1400" spc="-1" strike="noStrike">
              <a:solidFill>
                <a:srgbClr val="15262c"/>
              </a:solidFill>
              <a:latin typeface="Arial"/>
            </a:endParaRPr>
          </a:p>
          <a:p>
            <a:pPr marL="342720" indent="-342720">
              <a:lnSpc>
                <a:spcPct val="110000"/>
              </a:lnSpc>
              <a:spcBef>
                <a:spcPts val="400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400" spc="-1" strike="noStrike">
              <a:solidFill>
                <a:srgbClr val="15262c"/>
              </a:solidFill>
              <a:latin typeface="Arial"/>
            </a:endParaRPr>
          </a:p>
          <a:p>
            <a:pPr marL="342720" indent="-342720">
              <a:lnSpc>
                <a:spcPct val="110000"/>
              </a:lnSpc>
              <a:spcBef>
                <a:spcPts val="400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600" spc="-1" strike="noStrike">
                <a:solidFill>
                  <a:srgbClr val="15262c"/>
                </a:solidFill>
                <a:latin typeface="Arial"/>
              </a:rPr>
              <a:t>Carbon Partnership Facility (CPF)</a:t>
            </a:r>
            <a:endParaRPr b="0" lang="en-US" sz="1600" spc="-1" strike="noStrike">
              <a:solidFill>
                <a:srgbClr val="15262c"/>
              </a:solidFill>
              <a:latin typeface="Arial"/>
            </a:endParaRPr>
          </a:p>
          <a:p>
            <a:pPr lvl="1" marL="742680" indent="-285480">
              <a:lnSpc>
                <a:spcPct val="110000"/>
              </a:lnSpc>
              <a:spcBef>
                <a:spcPts val="34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400" spc="-1" strike="noStrike">
                <a:solidFill>
                  <a:srgbClr val="15262c"/>
                </a:solidFill>
                <a:latin typeface="Arial"/>
              </a:rPr>
              <a:t>The World Bank</a:t>
            </a:r>
            <a:r>
              <a:rPr b="1" lang="ja-JP" sz="1400" spc="-1" strike="noStrike">
                <a:solidFill>
                  <a:srgbClr val="15262c"/>
                </a:solidFill>
                <a:latin typeface="Arial"/>
                <a:ea typeface="ＭＳ Ｐゴシック"/>
              </a:rPr>
              <a:t>’</a:t>
            </a:r>
            <a:r>
              <a:rPr b="1" lang="en-US" sz="1400" spc="-1" strike="noStrike">
                <a:solidFill>
                  <a:srgbClr val="15262c"/>
                </a:solidFill>
                <a:latin typeface="Arial"/>
                <a:ea typeface="ＭＳ Ｐゴシック"/>
              </a:rPr>
              <a:t>s new Strategy</a:t>
            </a:r>
            <a:endParaRPr b="0" lang="en-US" sz="1400" spc="-1" strike="noStrike">
              <a:solidFill>
                <a:srgbClr val="15262c"/>
              </a:solidFill>
              <a:latin typeface="Arial"/>
            </a:endParaRPr>
          </a:p>
          <a:p>
            <a:pPr lvl="1" marL="742680" indent="-285480">
              <a:lnSpc>
                <a:spcPct val="110000"/>
              </a:lnSpc>
              <a:spcBef>
                <a:spcPts val="349"/>
              </a:spcBef>
              <a:buClr>
                <a:srgbClr val="15262c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400" spc="-1" strike="noStrike">
                <a:solidFill>
                  <a:srgbClr val="15262c"/>
                </a:solidFill>
                <a:latin typeface="Arial"/>
              </a:rPr>
              <a:t>Sectoral approach &amp; large scale </a:t>
            </a:r>
            <a:endParaRPr b="0" lang="en-US" sz="1400" spc="-1" strike="noStrike">
              <a:solidFill>
                <a:srgbClr val="15262c"/>
              </a:solidFill>
              <a:latin typeface="Arial"/>
            </a:endParaRPr>
          </a:p>
          <a:p>
            <a:pPr lvl="1" marL="742680" indent="-285480">
              <a:lnSpc>
                <a:spcPct val="110000"/>
              </a:lnSpc>
              <a:spcBef>
                <a:spcPts val="349"/>
              </a:spcBef>
              <a:buClr>
                <a:srgbClr val="15262c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400" spc="-1" strike="noStrike">
                <a:solidFill>
                  <a:srgbClr val="15262c"/>
                </a:solidFill>
                <a:latin typeface="Arial"/>
              </a:rPr>
              <a:t>Longer term [10+years after 2012]</a:t>
            </a:r>
            <a:endParaRPr b="0" lang="en-US" sz="1400" spc="-1" strike="noStrike">
              <a:solidFill>
                <a:srgbClr val="15262c"/>
              </a:solidFill>
              <a:latin typeface="Arial"/>
            </a:endParaRPr>
          </a:p>
          <a:p>
            <a:pPr lvl="1" marL="742680" indent="-285480">
              <a:lnSpc>
                <a:spcPct val="110000"/>
              </a:lnSpc>
              <a:spcBef>
                <a:spcPts val="349"/>
              </a:spcBef>
              <a:buClr>
                <a:srgbClr val="15262c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400" spc="-1" strike="noStrike">
                <a:solidFill>
                  <a:srgbClr val="15262c"/>
                </a:solidFill>
                <a:latin typeface="Arial"/>
              </a:rPr>
              <a:t>Catalyze clean technology investment</a:t>
            </a:r>
            <a:endParaRPr b="0" lang="en-US" sz="1400" spc="-1" strike="noStrike">
              <a:solidFill>
                <a:srgbClr val="15262c"/>
              </a:solidFill>
              <a:latin typeface="Arial"/>
            </a:endParaRPr>
          </a:p>
          <a:p>
            <a:pPr lvl="1" marL="742680" indent="-285480">
              <a:lnSpc>
                <a:spcPct val="110000"/>
              </a:lnSpc>
              <a:spcBef>
                <a:spcPts val="349"/>
              </a:spcBef>
              <a:buClr>
                <a:srgbClr val="15262c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400" spc="-1" strike="noStrike">
                <a:solidFill>
                  <a:srgbClr val="15262c"/>
                </a:solidFill>
                <a:latin typeface="Arial"/>
              </a:rPr>
              <a:t>Bride the inaugural costs of clean</a:t>
            </a:r>
            <a:endParaRPr b="0" lang="en-US" sz="1400" spc="-1" strike="noStrike">
              <a:solidFill>
                <a:srgbClr val="15262c"/>
              </a:solidFill>
              <a:latin typeface="Arial"/>
            </a:endParaRPr>
          </a:p>
          <a:p>
            <a:pPr lvl="1" marL="742680" indent="-285480">
              <a:lnSpc>
                <a:spcPct val="110000"/>
              </a:lnSpc>
              <a:spcBef>
                <a:spcPts val="34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400" spc="-1" strike="noStrike">
                <a:solidFill>
                  <a:srgbClr val="15262c"/>
                </a:solidFill>
                <a:latin typeface="Arial"/>
              </a:rPr>
              <a:t>	</a:t>
            </a:r>
            <a:r>
              <a:rPr b="1" lang="en-US" sz="1400" spc="-1" strike="noStrike">
                <a:solidFill>
                  <a:srgbClr val="15262c"/>
                </a:solidFill>
                <a:latin typeface="Arial"/>
              </a:rPr>
              <a:t> </a:t>
            </a:r>
            <a:r>
              <a:rPr b="1" lang="en-US" sz="1400" spc="-1" strike="noStrike">
                <a:solidFill>
                  <a:srgbClr val="15262c"/>
                </a:solidFill>
                <a:latin typeface="Arial"/>
              </a:rPr>
              <a:t>technology investment</a:t>
            </a:r>
            <a:endParaRPr b="0" lang="en-US" sz="1400" spc="-1" strike="noStrike">
              <a:solidFill>
                <a:srgbClr val="15262c"/>
              </a:solidFill>
              <a:latin typeface="Arial"/>
            </a:endParaRPr>
          </a:p>
          <a:p>
            <a:pPr marL="342720" indent="-342720">
              <a:lnSpc>
                <a:spcPct val="110000"/>
              </a:lnSpc>
              <a:spcBef>
                <a:spcPts val="400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400" spc="-1" strike="noStrike">
              <a:solidFill>
                <a:srgbClr val="15262c"/>
              </a:solidFill>
              <a:latin typeface="Arial"/>
            </a:endParaRPr>
          </a:p>
          <a:p>
            <a:pPr marL="342720" indent="-342720">
              <a:lnSpc>
                <a:spcPct val="110000"/>
              </a:lnSpc>
              <a:spcBef>
                <a:spcPts val="400"/>
              </a:spcBef>
              <a:buClr>
                <a:srgbClr val="15262c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600" spc="-1" strike="noStrike">
                <a:solidFill>
                  <a:srgbClr val="15262c"/>
                </a:solidFill>
                <a:latin typeface="Arial"/>
              </a:rPr>
              <a:t>Environmental Funds, UNFCCC</a:t>
            </a:r>
            <a:endParaRPr b="0" lang="en-US" sz="1600" spc="-1" strike="noStrike">
              <a:solidFill>
                <a:srgbClr val="15262c"/>
              </a:solidFill>
              <a:latin typeface="Arial"/>
            </a:endParaRPr>
          </a:p>
          <a:p>
            <a:pPr lvl="1" marL="742680" indent="-285480">
              <a:lnSpc>
                <a:spcPct val="110000"/>
              </a:lnSpc>
              <a:spcBef>
                <a:spcPts val="349"/>
              </a:spcBef>
              <a:buClr>
                <a:srgbClr val="15262c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pc="-1" strike="noStrike">
                <a:solidFill>
                  <a:srgbClr val="15262c"/>
                </a:solidFill>
                <a:latin typeface="Arial"/>
              </a:rPr>
              <a:t>GEF Global Environment Facility</a:t>
            </a:r>
            <a:endParaRPr b="0" lang="en-US" sz="1400" spc="-1" strike="noStrike">
              <a:solidFill>
                <a:srgbClr val="15262c"/>
              </a:solidFill>
              <a:latin typeface="Arial"/>
            </a:endParaRPr>
          </a:p>
          <a:p>
            <a:pPr lvl="2" marL="1143000" indent="-228600">
              <a:lnSpc>
                <a:spcPct val="110000"/>
              </a:lnSpc>
              <a:spcBef>
                <a:spcPts val="298"/>
              </a:spcBef>
              <a:buClr>
                <a:srgbClr val="15262c"/>
              </a:buClr>
              <a:buFont typeface="Arial"/>
              <a:buChar char="•"/>
              <a:tabLst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15262c"/>
                </a:solidFill>
                <a:latin typeface="Arial"/>
              </a:rPr>
              <a:t>World Bank Group</a:t>
            </a:r>
            <a:endParaRPr b="0" lang="en-US" sz="1200" spc="-1" strike="noStrike">
              <a:solidFill>
                <a:srgbClr val="15262c"/>
              </a:solidFill>
              <a:latin typeface="Arial"/>
            </a:endParaRPr>
          </a:p>
          <a:p>
            <a:pPr lvl="1" marL="742680" indent="-285480">
              <a:lnSpc>
                <a:spcPct val="110000"/>
              </a:lnSpc>
              <a:spcBef>
                <a:spcPts val="349"/>
              </a:spcBef>
              <a:buClr>
                <a:srgbClr val="15262c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200" spc="-1" strike="noStrike">
              <a:solidFill>
                <a:srgbClr val="15262c"/>
              </a:solidFill>
              <a:latin typeface="Arial"/>
            </a:endParaRPr>
          </a:p>
          <a:p>
            <a:pPr lvl="1" marL="742680" indent="-285480">
              <a:lnSpc>
                <a:spcPct val="110000"/>
              </a:lnSpc>
              <a:spcBef>
                <a:spcPts val="349"/>
              </a:spcBef>
              <a:buClr>
                <a:srgbClr val="15262c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200" spc="-1" strike="noStrike">
              <a:solidFill>
                <a:srgbClr val="15262c"/>
              </a:solidFill>
              <a:latin typeface="Arial"/>
            </a:endParaRPr>
          </a:p>
          <a:p>
            <a:pPr lvl="2" marL="1143000" indent="-228600">
              <a:lnSpc>
                <a:spcPct val="110000"/>
              </a:lnSpc>
              <a:spcBef>
                <a:spcPts val="349"/>
              </a:spcBef>
              <a:tabLst>
                <a:tab algn="l" pos="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200" spc="-1" strike="noStrike">
              <a:solidFill>
                <a:srgbClr val="15262c"/>
              </a:solidFill>
              <a:latin typeface="Arial"/>
            </a:endParaRPr>
          </a:p>
        </p:txBody>
      </p:sp>
      <p:sp>
        <p:nvSpPr>
          <p:cNvPr id="533" name="Line 4"/>
          <p:cNvSpPr/>
          <p:nvPr/>
        </p:nvSpPr>
        <p:spPr>
          <a:xfrm>
            <a:off x="230040" y="1676520"/>
            <a:ext cx="8683920" cy="0"/>
          </a:xfrm>
          <a:prstGeom prst="line">
            <a:avLst/>
          </a:prstGeom>
          <a:ln w="12600">
            <a:solidFill>
              <a:srgbClr val="15262c"/>
            </a:solidFill>
            <a:miter/>
          </a:ln>
        </p:spPr>
        <p:style>
          <a:lnRef idx="0"/>
          <a:fillRef idx="0"/>
          <a:effectRef idx="0"/>
          <a:fontRef idx="minor"/>
        </p:style>
      </p:sp>
      <p:pic>
        <p:nvPicPr>
          <p:cNvPr id="534" name="Picture 5" descr="clean_graph"/>
          <p:cNvPicPr/>
          <p:nvPr/>
        </p:nvPicPr>
        <p:blipFill>
          <a:blip r:embed="rId1"/>
          <a:stretch/>
        </p:blipFill>
        <p:spPr>
          <a:xfrm>
            <a:off x="4343400" y="2514600"/>
            <a:ext cx="4648320" cy="3505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CustomShape 1"/>
          <p:cNvSpPr/>
          <p:nvPr/>
        </p:nvSpPr>
        <p:spPr>
          <a:xfrm>
            <a:off x="3505320" y="6477120"/>
            <a:ext cx="1904760" cy="2286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A75573A7-1B9D-45A0-9C66-C41FCE4902EA}" type="slidenum">
              <a:rPr b="0" lang="en-US" sz="1200" spc="-1" strike="noStrike">
                <a:solidFill>
                  <a:srgbClr val="ffffff"/>
                </a:solidFill>
                <a:latin typeface="Aria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6" name="Line 2"/>
          <p:cNvSpPr/>
          <p:nvPr/>
        </p:nvSpPr>
        <p:spPr>
          <a:xfrm>
            <a:off x="230040" y="1981080"/>
            <a:ext cx="8683920" cy="0"/>
          </a:xfrm>
          <a:prstGeom prst="line">
            <a:avLst/>
          </a:prstGeom>
          <a:ln w="12600">
            <a:solidFill>
              <a:srgbClr val="15262c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537" name="CustomShape 3"/>
          <p:cNvSpPr/>
          <p:nvPr/>
        </p:nvSpPr>
        <p:spPr>
          <a:xfrm>
            <a:off x="5029200" y="2362320"/>
            <a:ext cx="3809880" cy="396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noAutofit/>
          </a:bodyPr>
          <a:p>
            <a:pPr marL="342720" indent="-342720">
              <a:lnSpc>
                <a:spcPct val="90000"/>
              </a:lnSpc>
              <a:spcBef>
                <a:spcPts val="34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34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400" spc="-1" strike="noStrike">
                <a:solidFill>
                  <a:srgbClr val="15262c"/>
                </a:solidFill>
                <a:latin typeface="Arial"/>
              </a:rPr>
              <a:t>JUPITER OXYGEN CORPORATION- USA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34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pc="-1" strike="noStrike">
                <a:solidFill>
                  <a:srgbClr val="15262c"/>
                </a:solidFill>
                <a:latin typeface="Arial"/>
              </a:rPr>
              <a:t>4825 N. Scott St., Suite 200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34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pc="-1" strike="noStrike">
                <a:solidFill>
                  <a:srgbClr val="15262c"/>
                </a:solidFill>
                <a:latin typeface="Arial"/>
              </a:rPr>
              <a:t>Schiller Park, Illinois 60176 USA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34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pc="-1" strike="noStrike">
                <a:solidFill>
                  <a:srgbClr val="15262c"/>
                </a:solidFill>
                <a:latin typeface="Arial"/>
              </a:rPr>
              <a:t>fax 001.847.928.0795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34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pc="-1" strike="noStrike">
                <a:solidFill>
                  <a:srgbClr val="71869b"/>
                </a:solidFill>
                <a:latin typeface="Arial"/>
              </a:rPr>
              <a:t>www.jupiteroxygen.com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34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34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400" spc="-1" strike="noStrike">
                <a:solidFill>
                  <a:srgbClr val="15262c"/>
                </a:solidFill>
                <a:latin typeface="Arial"/>
              </a:rPr>
              <a:t>Encon Thermal Engineers - INDIA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34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pc="-1" strike="noStrike">
                <a:solidFill>
                  <a:srgbClr val="15262c"/>
                </a:solidFill>
                <a:latin typeface="Arial"/>
              </a:rPr>
              <a:t>297 Sector 21B, Faridabad 121001, Haryana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spcBef>
                <a:spcPts val="34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pc="-1" strike="noStrike">
                <a:solidFill>
                  <a:srgbClr val="15262c"/>
                </a:solidFill>
                <a:latin typeface="Arial"/>
              </a:rPr>
              <a:t>Ph. : +91-129-129 4047847, 4041185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spcBef>
                <a:spcPts val="34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pc="-1" strike="noStrike">
                <a:solidFill>
                  <a:srgbClr val="15262c"/>
                </a:solidFill>
                <a:latin typeface="Arial"/>
              </a:rPr>
              <a:t>Fax : +91-129-4044355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70000"/>
              </a:lnSpc>
              <a:spcBef>
                <a:spcPts val="34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pc="-1" strike="noStrike">
                <a:solidFill>
                  <a:srgbClr val="15262c"/>
                </a:solidFill>
                <a:latin typeface="Arial"/>
              </a:rPr>
              <a:t>Email </a:t>
            </a:r>
            <a:r>
              <a:rPr b="0" lang="en-US" sz="1400" spc="-1" strike="noStrike" u="sng">
                <a:solidFill>
                  <a:srgbClr val="009999"/>
                </a:solidFill>
                <a:uFillTx/>
                <a:latin typeface="Arial"/>
                <a:hlinkClick r:id="rId1"/>
              </a:rPr>
              <a:t>sales@encon.co.in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30000"/>
              </a:lnSpc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pc="-1" strike="noStrike">
                <a:solidFill>
                  <a:srgbClr val="15262c"/>
                </a:solidFill>
                <a:latin typeface="Arial"/>
              </a:rPr>
              <a:t>www.encon.co.in</a:t>
            </a:r>
            <a:r>
              <a:rPr b="0" lang="en-US" sz="3200" spc="-1" strike="noStrike">
                <a:solidFill>
                  <a:srgbClr val="15262c"/>
                </a:solidFill>
                <a:latin typeface="Arial"/>
              </a:rPr>
              <a:t>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8" name="TextShape 4"/>
          <p:cNvSpPr txBox="1"/>
          <p:nvPr/>
        </p:nvSpPr>
        <p:spPr>
          <a:xfrm>
            <a:off x="228600" y="990360"/>
            <a:ext cx="8686800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algn="ctr">
              <a:lnSpc>
                <a:spcPct val="8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br/>
            <a:r>
              <a:rPr b="1" lang="en-US" sz="3200" spc="-1" strike="noStrike">
                <a:solidFill>
                  <a:srgbClr val="15262c"/>
                </a:solidFill>
                <a:latin typeface="Arial"/>
              </a:rPr>
              <a:t>Contact Information</a:t>
            </a:r>
            <a:endParaRPr b="1" lang="en-US" sz="3200" spc="-1" strike="noStrike">
              <a:solidFill>
                <a:srgbClr val="15262c"/>
              </a:solidFill>
              <a:latin typeface="Arial"/>
            </a:endParaRPr>
          </a:p>
        </p:txBody>
      </p:sp>
      <p:pic>
        <p:nvPicPr>
          <p:cNvPr id="539" name="Picture 5" descr=""/>
          <p:cNvPicPr/>
          <p:nvPr/>
        </p:nvPicPr>
        <p:blipFill>
          <a:blip r:embed="rId2"/>
          <a:stretch/>
        </p:blipFill>
        <p:spPr>
          <a:xfrm>
            <a:off x="304920" y="2286000"/>
            <a:ext cx="4572000" cy="3530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781</TotalTime>
  <Application>LibreOffice/7.0.4.2$Linux_X86_64 LibreOffice_project/00$Build-2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2008-04-29T15:24:47Z</dcterms:created>
  <dc:creator>Dawn Hancock</dc:creator>
  <dc:description/>
  <dc:language>en-US</dc:language>
  <cp:lastModifiedBy>Parvez</cp:lastModifiedBy>
  <dcterms:modified xsi:type="dcterms:W3CDTF">2011-03-10T13:38:46Z</dcterms:modified>
  <cp:revision>79</cp:revision>
  <dc:subject/>
  <dc:title>PowerPoint Presentation</dc:title>
</cp:coreProperties>
</file>