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2.jpeg" ContentType="image/jpeg"/>
  <Override PartName="/ppt/media/image13.jpeg" ContentType="image/jpeg"/>
  <Override PartName="/ppt/media/image8.jpeg" ContentType="image/jpeg"/>
  <Override PartName="/ppt/media/image10.jpeg" ContentType="image/jpeg"/>
  <Override PartName="/ppt/media/image16.jpeg" ContentType="image/jpeg"/>
  <Override PartName="/ppt/media/image15.jpeg" ContentType="image/jpeg"/>
  <Override PartName="/ppt/media/image14.jpeg" ContentType="image/jpeg"/>
  <Override PartName="/ppt/media/image17.jpeg" ContentType="image/jpeg"/>
  <Override PartName="/ppt/media/image3.png" ContentType="image/png"/>
  <Override PartName="/ppt/media/image2.png" ContentType="image/png"/>
  <Override PartName="/ppt/media/image4.jpeg" ContentType="image/jpeg"/>
  <Override PartName="/ppt/media/image5.jpeg" ContentType="image/jpeg"/>
  <Override PartName="/ppt/media/image6.jpeg" ContentType="image/jpeg"/>
  <Override PartName="/ppt/media/image9.jpeg" ContentType="image/jpeg"/>
  <Override PartName="/ppt/media/image11.jpeg" ContentType="image/jpeg"/>
  <Override PartName="/ppt/media/image1.jpeg" ContentType="image/jpeg"/>
  <Override PartName="/ppt/media/image7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23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9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2AA625C3-8D4E-4C80-A235-6656E3097B4D}" type="slidenum">
              <a:rPr b="0" lang="en-US" sz="1400" spc="-1" strike="noStrike">
                <a:solidFill>
                  <a:srgbClr val="000000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7" descr="encon-gr-4-A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179280" y="2204640"/>
            <a:ext cx="86868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5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ENCON THERMAL ENGINEERS</a:t>
            </a:r>
            <a:br/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250920" y="4724280"/>
            <a:ext cx="86868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6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…</a:t>
            </a:r>
            <a:r>
              <a:rPr b="1" lang="en-US" sz="2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Answer to the Continued Need for Energy Conservation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826920" y="1699920"/>
            <a:ext cx="7772400" cy="28083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0000"/>
          </a:bodyPr>
          <a:p>
            <a:pPr algn="ctr">
              <a:lnSpc>
                <a:spcPct val="100000"/>
              </a:lnSpc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DESIGNING OF EFFICIENT FURNACES AND OVENS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By: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Mr. V.B Mahendra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44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TRADITIONAL OVENS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Fabricated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Electric heating / Thermic Fluid / Hot air generator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Rock Wool Insulation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OVENS BY ENCON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Content Placeholder 2" descr=""/>
          <p:cNvPicPr/>
          <p:nvPr/>
        </p:nvPicPr>
        <p:blipFill>
          <a:blip r:embed="rId1"/>
          <a:stretch/>
        </p:blipFill>
        <p:spPr>
          <a:xfrm>
            <a:off x="457200" y="1596960"/>
            <a:ext cx="8229600" cy="4529160"/>
          </a:xfrm>
          <a:prstGeom prst="rect">
            <a:avLst/>
          </a:prstGeom>
          <a:ln w="0"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CFD OF FURNACE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animation.wmv" descr=""/>
          <p:cNvPicPr/>
          <p:nvPr/>
        </p:nvPicPr>
        <p:blipFill>
          <a:blip r:embed="rId1"/>
          <a:stretch/>
        </p:blipFill>
        <p:spPr>
          <a:xfrm>
            <a:off x="0" y="1413000"/>
            <a:ext cx="9166320" cy="5445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RESULTS OF CFD </a:t>
            </a:r>
            <a:br/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ANALYSIS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Content Placeholder 3" descr="Solid Temperature distribution on billets.jpg"/>
          <p:cNvPicPr/>
          <p:nvPr/>
        </p:nvPicPr>
        <p:blipFill>
          <a:blip r:embed="rId1"/>
          <a:srcRect l="-1183" t="0" r="0" b="0"/>
          <a:stretch/>
        </p:blipFill>
        <p:spPr>
          <a:xfrm>
            <a:off x="-108000" y="1557360"/>
            <a:ext cx="9252000" cy="5300640"/>
          </a:xfrm>
          <a:prstGeom prst="rect">
            <a:avLst/>
          </a:prstGeom>
          <a:ln w="0"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165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6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OVEN MADE BY ENCON  FOR  AREVA</a:t>
            </a:r>
            <a:endParaRPr b="0" lang="en-US" sz="6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650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6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1" descr="Oven.jpg"/>
          <p:cNvPicPr/>
          <p:nvPr/>
        </p:nvPicPr>
        <p:blipFill>
          <a:blip r:embed="rId1"/>
          <a:stretch/>
        </p:blipFill>
        <p:spPr>
          <a:xfrm>
            <a:off x="2133720" y="17640"/>
            <a:ext cx="4495680" cy="6754680"/>
          </a:xfrm>
          <a:prstGeom prst="rect">
            <a:avLst/>
          </a:prstGeom>
          <a:ln w="0"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CAD OV1.jpg"/>
          <p:cNvPicPr/>
          <p:nvPr/>
        </p:nvPicPr>
        <p:blipFill>
          <a:blip r:embed="rId1"/>
          <a:stretch/>
        </p:blipFill>
        <p:spPr>
          <a:xfrm>
            <a:off x="0" y="0"/>
            <a:ext cx="792468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1" descr="CAD OV2.png"/>
          <p:cNvPicPr/>
          <p:nvPr/>
        </p:nvPicPr>
        <p:blipFill>
          <a:blip r:embed="rId1"/>
          <a:stretch/>
        </p:blipFill>
        <p:spPr>
          <a:xfrm>
            <a:off x="0" y="0"/>
            <a:ext cx="780876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1" descr="Oven 1.jpg"/>
          <p:cNvPicPr/>
          <p:nvPr/>
        </p:nvPicPr>
        <p:blipFill>
          <a:blip r:embed="rId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1" descr="Oven 3.jpg"/>
          <p:cNvPicPr/>
          <p:nvPr/>
        </p:nvPicPr>
        <p:blipFill>
          <a:blip r:embed="rId1"/>
          <a:stretch/>
        </p:blipFill>
        <p:spPr>
          <a:xfrm>
            <a:off x="0" y="0"/>
            <a:ext cx="777240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165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6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OVEN MADE BY ENCON  FOR  TATA MOTORS</a:t>
            </a:r>
            <a:endParaRPr b="0" lang="en-US" sz="6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650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6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1" descr="Image0310.jpg"/>
          <p:cNvPicPr/>
          <p:nvPr/>
        </p:nvPicPr>
        <p:blipFill>
          <a:blip r:embed="rId1"/>
          <a:stretch/>
        </p:blipFill>
        <p:spPr>
          <a:xfrm>
            <a:off x="0" y="0"/>
            <a:ext cx="741348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1" descr="Image0290.jpg"/>
          <p:cNvPicPr/>
          <p:nvPr/>
        </p:nvPicPr>
        <p:blipFill>
          <a:blip r:embed="rId1"/>
          <a:stretch/>
        </p:blipFill>
        <p:spPr>
          <a:xfrm>
            <a:off x="-38160" y="1600200"/>
            <a:ext cx="9182160" cy="52578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Image0298.jpg"/>
          <p:cNvPicPr/>
          <p:nvPr/>
        </p:nvPicPr>
        <p:blipFill>
          <a:blip r:embed="rId1"/>
          <a:stretch/>
        </p:blipFill>
        <p:spPr>
          <a:xfrm>
            <a:off x="0" y="0"/>
            <a:ext cx="669780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1" descr="CAD OV3.jpg"/>
          <p:cNvPicPr/>
          <p:nvPr/>
        </p:nvPicPr>
        <p:blipFill>
          <a:blip r:embed="rId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0"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1" descr="CAD OV4.jpg"/>
          <p:cNvPicPr/>
          <p:nvPr/>
        </p:nvPicPr>
        <p:blipFill>
          <a:blip r:embed="rId1"/>
          <a:stretch/>
        </p:blipFill>
        <p:spPr>
          <a:xfrm>
            <a:off x="0" y="1206360"/>
            <a:ext cx="9144000" cy="5651640"/>
          </a:xfrm>
          <a:prstGeom prst="rect">
            <a:avLst/>
          </a:prstGeom>
          <a:ln w="0"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1" descr="CAD OV5.jpg"/>
          <p:cNvPicPr/>
          <p:nvPr/>
        </p:nvPicPr>
        <p:blipFill>
          <a:blip r:embed="rId1"/>
          <a:stretch/>
        </p:blipFill>
        <p:spPr>
          <a:xfrm>
            <a:off x="0" y="1447920"/>
            <a:ext cx="9144000" cy="5410080"/>
          </a:xfrm>
          <a:prstGeom prst="rect">
            <a:avLst/>
          </a:prstGeom>
          <a:ln w="0"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DIAGNOSTIC STUDIES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FURNCES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OVENS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INDUSTRIAL THERMAL APPLICATIONS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Shape 1"/>
          <p:cNvSpPr txBox="1"/>
          <p:nvPr/>
        </p:nvSpPr>
        <p:spPr>
          <a:xfrm>
            <a:off x="179280" y="620640"/>
            <a:ext cx="77724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ff0000"/>
                </a:solidFill>
                <a:latin typeface="Arial"/>
                <a:ea typeface="Arial"/>
              </a:rPr>
              <a:t>RAD-HEAT</a:t>
            </a:r>
            <a:r>
              <a:rPr b="1" lang="en-US" sz="3200" spc="-1" strike="noStrike">
                <a:solidFill>
                  <a:srgbClr val="0000ff"/>
                </a:solidFill>
                <a:latin typeface="Arial"/>
                <a:ea typeface="Arial"/>
              </a:rPr>
              <a:t> GAS HEATING ELEMENTS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TextShape 2"/>
          <p:cNvSpPr txBox="1"/>
          <p:nvPr/>
        </p:nvSpPr>
        <p:spPr>
          <a:xfrm>
            <a:off x="0" y="1484280"/>
            <a:ext cx="8964720" cy="1440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2720" indent="-342720" algn="just">
              <a:lnSpc>
                <a:spcPct val="90000"/>
              </a:lnSpc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Retrofitted in many applications which use Electrical Heaters, Thermic fluid up to a temperature of 550 </a:t>
            </a:r>
            <a:r>
              <a:rPr b="0" lang="en-US" sz="28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C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 algn="just">
              <a:lnSpc>
                <a:spcPct val="90000"/>
              </a:lnSpc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Savings from 30% -  70%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 algn="just">
              <a:lnSpc>
                <a:spcPct val="90000"/>
              </a:lnSpc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 algn="just">
              <a:lnSpc>
                <a:spcPct val="90000"/>
              </a:lnSpc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stomShape 3"/>
          <p:cNvSpPr/>
          <p:nvPr/>
        </p:nvSpPr>
        <p:spPr>
          <a:xfrm>
            <a:off x="684360" y="5805360"/>
            <a:ext cx="3241440" cy="703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ctr">
              <a:spcBef>
                <a:spcPts val="1247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ja-JP" sz="2000" spc="-1" strike="noStrike">
                <a:solidFill>
                  <a:srgbClr val="000000"/>
                </a:solidFill>
                <a:latin typeface="Arial"/>
                <a:ea typeface="Arial"/>
              </a:rPr>
              <a:t>‘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BEST TECHNOLOGY'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 award from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NSIC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CustomShape 4"/>
          <p:cNvSpPr/>
          <p:nvPr/>
        </p:nvSpPr>
        <p:spPr>
          <a:xfrm>
            <a:off x="4716360" y="5805360"/>
            <a:ext cx="4427640" cy="703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ctr">
              <a:spcBef>
                <a:spcPts val="1247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'EXCELLENCE IN TECHNOLOGY'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 award from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Arial"/>
              </a:rPr>
              <a:t>CII -SIDBI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Picture 1" descr="Best Technology - NSIC.jpg"/>
          <p:cNvPicPr/>
          <p:nvPr/>
        </p:nvPicPr>
        <p:blipFill>
          <a:blip r:embed="rId1"/>
          <a:stretch/>
        </p:blipFill>
        <p:spPr>
          <a:xfrm>
            <a:off x="1258920" y="2924280"/>
            <a:ext cx="2017800" cy="2906640"/>
          </a:xfrm>
          <a:prstGeom prst="rect">
            <a:avLst/>
          </a:prstGeom>
          <a:ln w="0">
            <a:noFill/>
          </a:ln>
        </p:spPr>
      </p:pic>
      <p:pic>
        <p:nvPicPr>
          <p:cNvPr id="73" name="Picture 2" descr="Excellence in Technology - CII.jpg"/>
          <p:cNvPicPr/>
          <p:nvPr/>
        </p:nvPicPr>
        <p:blipFill>
          <a:blip r:embed="rId2"/>
          <a:stretch/>
        </p:blipFill>
        <p:spPr>
          <a:xfrm>
            <a:off x="6443640" y="2924280"/>
            <a:ext cx="1224000" cy="3014640"/>
          </a:xfrm>
          <a:prstGeom prst="rect">
            <a:avLst/>
          </a:prstGeom>
          <a:ln w="0"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-360" y="259920"/>
            <a:ext cx="7761240" cy="865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0000ff"/>
                </a:solidFill>
                <a:latin typeface="Times New Roman"/>
                <a:ea typeface="Times New Roman"/>
              </a:rPr>
              <a:t>SOME OF OUR ESTEEMED CLIENTS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TextShape 2"/>
          <p:cNvSpPr txBox="1"/>
          <p:nvPr/>
        </p:nvSpPr>
        <p:spPr>
          <a:xfrm>
            <a:off x="0" y="1600200"/>
            <a:ext cx="449568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1000"/>
          </a:bodyPr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Aarti Steel Limited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ABB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AREVA Instrument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Bajaj Auto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B.H.E.L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Bhushan Steel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Cummins India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Danielli India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Divya Yog Pharmacy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Electrotherm (I)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Exide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Godrej &amp; Boyce Mfg. Co.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Hyderabad Industries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Ispat Industries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Jindal Strips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Kajaria Ceramics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L.G. Electronics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Shape 3"/>
          <p:cNvSpPr txBox="1"/>
          <p:nvPr/>
        </p:nvSpPr>
        <p:spPr>
          <a:xfrm>
            <a:off x="4648320" y="1600200"/>
            <a:ext cx="449568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LLOYDS Steel Industries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Mahavir Aluminium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MUKAND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NALCO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Orient Abrasives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Ramco Group of Industries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RHI Clasil Limited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Samtel Color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SHAH Alloys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Shriram Pistons &amp; Rings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SIMPLEX Castings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SISCOL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Tata Motors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Tata Steels Limited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Usha Martin Industries</a:t>
            </a:r>
            <a:r>
              <a:rPr b="0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48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THANK YOU!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TextShape 2"/>
          <p:cNvSpPr txBox="1"/>
          <p:nvPr/>
        </p:nvSpPr>
        <p:spPr>
          <a:xfrm>
            <a:off x="179280" y="1628640"/>
            <a:ext cx="86868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2720" indent="-342720">
              <a:lnSpc>
                <a:spcPct val="100000"/>
              </a:lnSpc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697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ja-JP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“</a:t>
            </a:r>
            <a:r>
              <a:rPr b="0" i="1" lang="en-US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0" i="1" lang="en-US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Adopt eco-friendly technologies that your children can be proud of </a:t>
            </a:r>
            <a:r>
              <a:rPr b="0" i="1" lang="ja-JP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”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 algn="r">
              <a:lnSpc>
                <a:spcPct val="100000"/>
              </a:lnSpc>
              <a:spcBef>
                <a:spcPts val="697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                                                                                          </a:t>
            </a:r>
            <a:r>
              <a:rPr b="1" lang="en-US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Vishve Bandhu Mahendra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CustomShape 3"/>
          <p:cNvSpPr/>
          <p:nvPr/>
        </p:nvSpPr>
        <p:spPr>
          <a:xfrm>
            <a:off x="-1000080" y="3571920"/>
            <a:ext cx="8507520" cy="51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</TotalTime>
  <Application>LibreOffice/7.0.4.2$Linux_X86_64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2010-06-08T13:18:00Z</dcterms:created>
  <dc:creator/>
  <dc:description/>
  <dc:language>en-US</dc:language>
  <cp:lastModifiedBy>Parvez</cp:lastModifiedBy>
  <dcterms:modified xsi:type="dcterms:W3CDTF">2011-03-10T13:38:21Z</dcterms:modified>
  <cp:revision>159</cp:revision>
  <dc:subject/>
  <dc:title>PowerPoint Presentation</dc:title>
</cp:coreProperties>
</file>